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1"/>
  </p:notesMasterIdLst>
  <p:sldIdLst>
    <p:sldId id="256" r:id="rId3"/>
    <p:sldId id="258" r:id="rId4"/>
    <p:sldId id="259" r:id="rId5"/>
    <p:sldId id="262" r:id="rId6"/>
    <p:sldId id="309" r:id="rId7"/>
    <p:sldId id="308" r:id="rId8"/>
    <p:sldId id="323" r:id="rId9"/>
    <p:sldId id="320" r:id="rId10"/>
    <p:sldId id="321" r:id="rId11"/>
    <p:sldId id="322" r:id="rId12"/>
    <p:sldId id="265" r:id="rId13"/>
    <p:sldId id="267" r:id="rId14"/>
    <p:sldId id="289" r:id="rId15"/>
    <p:sldId id="316" r:id="rId16"/>
    <p:sldId id="315" r:id="rId17"/>
    <p:sldId id="317" r:id="rId18"/>
    <p:sldId id="272" r:id="rId19"/>
    <p:sldId id="295" r:id="rId20"/>
    <p:sldId id="299" r:id="rId21"/>
    <p:sldId id="311" r:id="rId22"/>
    <p:sldId id="312" r:id="rId23"/>
    <p:sldId id="313" r:id="rId24"/>
    <p:sldId id="276" r:id="rId25"/>
    <p:sldId id="319" r:id="rId26"/>
    <p:sldId id="318" r:id="rId27"/>
    <p:sldId id="324" r:id="rId28"/>
    <p:sldId id="325" r:id="rId29"/>
    <p:sldId id="282" r:id="rId3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gao wu" initials="rw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DE"/>
    <a:srgbClr val="1E83B3"/>
    <a:srgbClr val="145878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3647" autoAdjust="0"/>
  </p:normalViewPr>
  <p:slideViewPr>
    <p:cSldViewPr snapToGrid="0" snapToObjects="1">
      <p:cViewPr varScale="1">
        <p:scale>
          <a:sx n="79" d="100"/>
          <a:sy n="79" d="100"/>
        </p:scale>
        <p:origin x="-811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DB718B-A629-4F49-9F39-2D5EB67D3E75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A1823EB-C280-4F00-A28D-12BE2A2B42BF}">
      <dgm:prSet phldrT="[文本]"/>
      <dgm:spPr/>
      <dgm:t>
        <a:bodyPr/>
        <a:lstStyle/>
        <a:p>
          <a:r>
            <a:rPr lang="zh-CN" altLang="en-US" dirty="0" smtClean="0"/>
            <a:t>界面</a:t>
          </a:r>
          <a:endParaRPr lang="zh-CN" altLang="en-US" dirty="0"/>
        </a:p>
      </dgm:t>
    </dgm:pt>
    <dgm:pt modelId="{FBF7AF7C-0E01-4795-8D18-483640272C85}" type="parTrans" cxnId="{3E4949E1-C389-46C3-9411-5B0E2213AC19}">
      <dgm:prSet/>
      <dgm:spPr/>
      <dgm:t>
        <a:bodyPr/>
        <a:lstStyle/>
        <a:p>
          <a:endParaRPr lang="zh-CN" altLang="en-US"/>
        </a:p>
      </dgm:t>
    </dgm:pt>
    <dgm:pt modelId="{D8F7AF3E-670C-473B-B7A3-3C03E9B4DB05}" type="sibTrans" cxnId="{3E4949E1-C389-46C3-9411-5B0E2213AC19}">
      <dgm:prSet/>
      <dgm:spPr/>
      <dgm:t>
        <a:bodyPr/>
        <a:lstStyle/>
        <a:p>
          <a:endParaRPr lang="zh-CN" altLang="en-US"/>
        </a:p>
      </dgm:t>
    </dgm:pt>
    <dgm:pt modelId="{4F1E3F75-7559-4B8B-8123-AC5CD8F03957}">
      <dgm:prSet phldrT="[文本]"/>
      <dgm:spPr/>
      <dgm:t>
        <a:bodyPr/>
        <a:lstStyle/>
        <a:p>
          <a:r>
            <a:rPr lang="zh-CN" altLang="en-US" dirty="0" smtClean="0"/>
            <a:t>审美</a:t>
          </a:r>
          <a:endParaRPr lang="zh-CN" altLang="en-US" dirty="0"/>
        </a:p>
      </dgm:t>
    </dgm:pt>
    <dgm:pt modelId="{4B8491A6-AD51-4883-9033-F46B02431682}" type="parTrans" cxnId="{951D3704-7C08-4FC5-85B6-3C5C34FF497B}">
      <dgm:prSet/>
      <dgm:spPr/>
      <dgm:t>
        <a:bodyPr/>
        <a:lstStyle/>
        <a:p>
          <a:endParaRPr lang="zh-CN" altLang="en-US"/>
        </a:p>
      </dgm:t>
    </dgm:pt>
    <dgm:pt modelId="{E0B49A38-B236-4BEC-A9FC-8A45485286B7}" type="sibTrans" cxnId="{951D3704-7C08-4FC5-85B6-3C5C34FF497B}">
      <dgm:prSet/>
      <dgm:spPr/>
      <dgm:t>
        <a:bodyPr/>
        <a:lstStyle/>
        <a:p>
          <a:endParaRPr lang="zh-CN" altLang="en-US"/>
        </a:p>
      </dgm:t>
    </dgm:pt>
    <dgm:pt modelId="{F2D9A72E-AD1A-4419-AB17-590524DB7EC2}">
      <dgm:prSet phldrT="[文本]"/>
      <dgm:spPr/>
      <dgm:t>
        <a:bodyPr/>
        <a:lstStyle/>
        <a:p>
          <a:r>
            <a:rPr lang="zh-CN" altLang="en-US" dirty="0" smtClean="0"/>
            <a:t>网络</a:t>
          </a:r>
          <a:endParaRPr lang="zh-CN" altLang="en-US" dirty="0"/>
        </a:p>
      </dgm:t>
    </dgm:pt>
    <dgm:pt modelId="{44228C24-984D-4D5A-84F4-A2F8B2DDF41E}" type="parTrans" cxnId="{ABEA7105-9BB9-443D-BE01-0DA75155FFFF}">
      <dgm:prSet/>
      <dgm:spPr/>
      <dgm:t>
        <a:bodyPr/>
        <a:lstStyle/>
        <a:p>
          <a:endParaRPr lang="zh-CN" altLang="en-US"/>
        </a:p>
      </dgm:t>
    </dgm:pt>
    <dgm:pt modelId="{E8AD00D2-F2CF-4008-ABC6-AD631546429F}" type="sibTrans" cxnId="{ABEA7105-9BB9-443D-BE01-0DA75155FFFF}">
      <dgm:prSet/>
      <dgm:spPr/>
      <dgm:t>
        <a:bodyPr/>
        <a:lstStyle/>
        <a:p>
          <a:endParaRPr lang="zh-CN" altLang="en-US"/>
        </a:p>
      </dgm:t>
    </dgm:pt>
    <dgm:pt modelId="{AAFC4138-D63F-43BA-901A-1A69D55012E1}">
      <dgm:prSet phldrT="[文本]"/>
      <dgm:spPr/>
      <dgm:t>
        <a:bodyPr/>
        <a:lstStyle/>
        <a:p>
          <a:r>
            <a:rPr lang="en-US" altLang="zh-CN" dirty="0" smtClean="0"/>
            <a:t>UDP</a:t>
          </a:r>
          <a:endParaRPr lang="zh-CN" altLang="en-US" dirty="0"/>
        </a:p>
      </dgm:t>
    </dgm:pt>
    <dgm:pt modelId="{7331EBFD-D613-4FA6-8004-DFBB06D3A639}" type="parTrans" cxnId="{18CF9E8B-3C0B-44ED-93FD-AC59EB260B02}">
      <dgm:prSet/>
      <dgm:spPr/>
      <dgm:t>
        <a:bodyPr/>
        <a:lstStyle/>
        <a:p>
          <a:endParaRPr lang="zh-CN" altLang="en-US"/>
        </a:p>
      </dgm:t>
    </dgm:pt>
    <dgm:pt modelId="{C73E53E3-9F56-4E86-8445-0CB6BD191BF7}" type="sibTrans" cxnId="{18CF9E8B-3C0B-44ED-93FD-AC59EB260B02}">
      <dgm:prSet/>
      <dgm:spPr/>
      <dgm:t>
        <a:bodyPr/>
        <a:lstStyle/>
        <a:p>
          <a:endParaRPr lang="zh-CN" altLang="en-US"/>
        </a:p>
      </dgm:t>
    </dgm:pt>
    <dgm:pt modelId="{3F792558-A924-453D-9E15-6316CEEDA161}">
      <dgm:prSet phldrT="[文本]"/>
      <dgm:spPr/>
      <dgm:t>
        <a:bodyPr/>
        <a:lstStyle/>
        <a:p>
          <a:r>
            <a:rPr lang="zh-CN" altLang="en-US" dirty="0" smtClean="0"/>
            <a:t>快速学习能力</a:t>
          </a:r>
          <a:endParaRPr lang="zh-CN" altLang="en-US" dirty="0"/>
        </a:p>
      </dgm:t>
    </dgm:pt>
    <dgm:pt modelId="{E8F44EF5-2563-4B13-9EB2-26E7A1961418}" type="parTrans" cxnId="{FF581EB1-B34B-4A58-8CE8-AA057BC1EBAC}">
      <dgm:prSet/>
      <dgm:spPr/>
      <dgm:t>
        <a:bodyPr/>
        <a:lstStyle/>
        <a:p>
          <a:endParaRPr lang="zh-CN" altLang="en-US"/>
        </a:p>
      </dgm:t>
    </dgm:pt>
    <dgm:pt modelId="{FAAE75EA-324D-491B-9FBD-F805983DA83D}" type="sibTrans" cxnId="{FF581EB1-B34B-4A58-8CE8-AA057BC1EBAC}">
      <dgm:prSet/>
      <dgm:spPr/>
      <dgm:t>
        <a:bodyPr/>
        <a:lstStyle/>
        <a:p>
          <a:endParaRPr lang="zh-CN" altLang="en-US"/>
        </a:p>
      </dgm:t>
    </dgm:pt>
    <dgm:pt modelId="{99DCF38D-B266-4308-B478-4BDA413A793A}">
      <dgm:prSet phldrT="[文本]"/>
      <dgm:spPr/>
      <dgm:t>
        <a:bodyPr/>
        <a:lstStyle/>
        <a:p>
          <a:r>
            <a:rPr lang="zh-CN" altLang="en-US" dirty="0" smtClean="0"/>
            <a:t>搜索文档资料</a:t>
          </a:r>
          <a:endParaRPr lang="zh-CN" altLang="en-US" dirty="0"/>
        </a:p>
      </dgm:t>
    </dgm:pt>
    <dgm:pt modelId="{D04E713D-22F8-43A8-BC5D-ACD69F5451AA}" type="parTrans" cxnId="{2339332F-3962-46A4-92EF-1AAC6958D672}">
      <dgm:prSet/>
      <dgm:spPr/>
      <dgm:t>
        <a:bodyPr/>
        <a:lstStyle/>
        <a:p>
          <a:endParaRPr lang="zh-CN" altLang="en-US"/>
        </a:p>
      </dgm:t>
    </dgm:pt>
    <dgm:pt modelId="{9AC771AA-ABC2-4C06-9AE3-76069A675E48}" type="sibTrans" cxnId="{2339332F-3962-46A4-92EF-1AAC6958D672}">
      <dgm:prSet/>
      <dgm:spPr/>
      <dgm:t>
        <a:bodyPr/>
        <a:lstStyle/>
        <a:p>
          <a:endParaRPr lang="zh-CN" altLang="en-US"/>
        </a:p>
      </dgm:t>
    </dgm:pt>
    <dgm:pt modelId="{EF78FDCD-F7A2-4289-8C45-52971D812A8E}">
      <dgm:prSet phldrT="[文本]"/>
      <dgm:spPr/>
      <dgm:t>
        <a:bodyPr/>
        <a:lstStyle/>
        <a:p>
          <a:r>
            <a:rPr lang="zh-CN" altLang="en-US" dirty="0" smtClean="0"/>
            <a:t>团队协作</a:t>
          </a:r>
          <a:endParaRPr lang="zh-CN" altLang="en-US" dirty="0"/>
        </a:p>
      </dgm:t>
    </dgm:pt>
    <dgm:pt modelId="{EC59E847-4EF6-470A-9833-902ED5CAF119}" type="parTrans" cxnId="{170DE6E6-C42A-4BE6-845F-7FD7F8B3A250}">
      <dgm:prSet/>
      <dgm:spPr/>
      <dgm:t>
        <a:bodyPr/>
        <a:lstStyle/>
        <a:p>
          <a:endParaRPr lang="zh-CN" altLang="en-US"/>
        </a:p>
      </dgm:t>
    </dgm:pt>
    <dgm:pt modelId="{B0841AA2-92AE-47B7-8DA8-0763B28D3BD7}" type="sibTrans" cxnId="{170DE6E6-C42A-4BE6-845F-7FD7F8B3A250}">
      <dgm:prSet/>
      <dgm:spPr/>
      <dgm:t>
        <a:bodyPr/>
        <a:lstStyle/>
        <a:p>
          <a:endParaRPr lang="zh-CN" altLang="en-US"/>
        </a:p>
      </dgm:t>
    </dgm:pt>
    <dgm:pt modelId="{E0BED4A3-E12D-4554-9CA7-AA9BA582BF10}">
      <dgm:prSet phldrT="[文本]"/>
      <dgm:spPr/>
      <dgm:t>
        <a:bodyPr/>
        <a:lstStyle/>
        <a:p>
          <a:r>
            <a:rPr lang="zh-CN" altLang="en-US" dirty="0" smtClean="0"/>
            <a:t>规范的制定</a:t>
          </a:r>
          <a:endParaRPr lang="zh-CN" altLang="en-US" dirty="0"/>
        </a:p>
      </dgm:t>
    </dgm:pt>
    <dgm:pt modelId="{0815DEDF-092D-4296-A118-BD2242F76A6A}" type="parTrans" cxnId="{DE3CE2FE-FB54-4CCB-8B95-37557026119B}">
      <dgm:prSet/>
      <dgm:spPr/>
      <dgm:t>
        <a:bodyPr/>
        <a:lstStyle/>
        <a:p>
          <a:endParaRPr lang="zh-CN" altLang="en-US"/>
        </a:p>
      </dgm:t>
    </dgm:pt>
    <dgm:pt modelId="{D7BE22DB-CBC2-4E27-98A3-0DFF9354B989}" type="sibTrans" cxnId="{DE3CE2FE-FB54-4CCB-8B95-37557026119B}">
      <dgm:prSet/>
      <dgm:spPr/>
      <dgm:t>
        <a:bodyPr/>
        <a:lstStyle/>
        <a:p>
          <a:endParaRPr lang="zh-CN" altLang="en-US"/>
        </a:p>
      </dgm:t>
    </dgm:pt>
    <dgm:pt modelId="{31AFD819-24EB-43FE-9D5D-8C62170937CF}">
      <dgm:prSet phldrT="[文本]"/>
      <dgm:spPr/>
      <dgm:t>
        <a:bodyPr/>
        <a:lstStyle/>
        <a:p>
          <a:r>
            <a:rPr lang="en-US" altLang="zh-CN" dirty="0" smtClean="0"/>
            <a:t>TCP</a:t>
          </a:r>
          <a:endParaRPr lang="zh-CN" altLang="en-US" dirty="0"/>
        </a:p>
      </dgm:t>
    </dgm:pt>
    <dgm:pt modelId="{941ABB0A-BBF9-4848-9D41-F72F691F5334}" type="parTrans" cxnId="{D50A7EA5-9794-4179-870C-1C41171169B5}">
      <dgm:prSet/>
      <dgm:spPr/>
      <dgm:t>
        <a:bodyPr/>
        <a:lstStyle/>
        <a:p>
          <a:endParaRPr lang="zh-CN" altLang="en-US"/>
        </a:p>
      </dgm:t>
    </dgm:pt>
    <dgm:pt modelId="{A9E919D7-8814-4E89-8081-6BB1350B0E2E}" type="sibTrans" cxnId="{D50A7EA5-9794-4179-870C-1C41171169B5}">
      <dgm:prSet/>
      <dgm:spPr/>
      <dgm:t>
        <a:bodyPr/>
        <a:lstStyle/>
        <a:p>
          <a:endParaRPr lang="zh-CN" altLang="en-US"/>
        </a:p>
      </dgm:t>
    </dgm:pt>
    <dgm:pt modelId="{DFB8017E-9951-47B7-AC77-B8BFF1BDEB73}">
      <dgm:prSet phldrT="[文本]"/>
      <dgm:spPr/>
      <dgm:t>
        <a:bodyPr/>
        <a:lstStyle/>
        <a:p>
          <a:r>
            <a:rPr lang="zh-CN" altLang="en-US" dirty="0" smtClean="0"/>
            <a:t>代码融合与重构</a:t>
          </a:r>
          <a:endParaRPr lang="zh-CN" altLang="en-US" dirty="0"/>
        </a:p>
      </dgm:t>
    </dgm:pt>
    <dgm:pt modelId="{9E9E247C-692C-42CE-8BCC-C6D770D60A58}" type="parTrans" cxnId="{F257B667-BF7A-4E8B-8316-BFEDEDB35079}">
      <dgm:prSet/>
      <dgm:spPr/>
      <dgm:t>
        <a:bodyPr/>
        <a:lstStyle/>
        <a:p>
          <a:endParaRPr lang="zh-CN" altLang="en-US"/>
        </a:p>
      </dgm:t>
    </dgm:pt>
    <dgm:pt modelId="{EA37B152-902D-4DDC-986F-3E2F9E212DC2}" type="sibTrans" cxnId="{F257B667-BF7A-4E8B-8316-BFEDEDB35079}">
      <dgm:prSet/>
      <dgm:spPr/>
      <dgm:t>
        <a:bodyPr/>
        <a:lstStyle/>
        <a:p>
          <a:endParaRPr lang="zh-CN" altLang="en-US"/>
        </a:p>
      </dgm:t>
    </dgm:pt>
    <dgm:pt modelId="{B91A49A3-D66F-4D3A-9EBD-84D6961CEF2A}">
      <dgm:prSet phldrT="[文本]"/>
      <dgm:spPr/>
      <dgm:t>
        <a:bodyPr/>
        <a:lstStyle/>
        <a:p>
          <a:r>
            <a:rPr lang="zh-CN" altLang="en-US" dirty="0" smtClean="0"/>
            <a:t>网络</a:t>
          </a:r>
          <a:r>
            <a:rPr lang="en-US" altLang="zh-CN" dirty="0" smtClean="0"/>
            <a:t>API</a:t>
          </a:r>
          <a:r>
            <a:rPr lang="zh-CN" altLang="en-US" dirty="0" smtClean="0"/>
            <a:t>的调用</a:t>
          </a:r>
          <a:endParaRPr lang="zh-CN" altLang="en-US" dirty="0"/>
        </a:p>
      </dgm:t>
    </dgm:pt>
    <dgm:pt modelId="{225D6E0E-3A3A-47B0-A846-6124B4986686}" type="parTrans" cxnId="{13E0F766-A8D8-4B9F-854A-F9275D062BB0}">
      <dgm:prSet/>
      <dgm:spPr/>
      <dgm:t>
        <a:bodyPr/>
        <a:lstStyle/>
        <a:p>
          <a:endParaRPr lang="zh-CN" altLang="en-US"/>
        </a:p>
      </dgm:t>
    </dgm:pt>
    <dgm:pt modelId="{00E5E223-AC2C-4A0B-B7A7-EB260D032F8B}" type="sibTrans" cxnId="{13E0F766-A8D8-4B9F-854A-F9275D062BB0}">
      <dgm:prSet/>
      <dgm:spPr/>
      <dgm:t>
        <a:bodyPr/>
        <a:lstStyle/>
        <a:p>
          <a:endParaRPr lang="zh-CN" altLang="en-US"/>
        </a:p>
      </dgm:t>
    </dgm:pt>
    <dgm:pt modelId="{26A8B329-D53D-40A4-BF2D-845C0908402F}">
      <dgm:prSet phldrT="[文本]"/>
      <dgm:spPr/>
      <dgm:t>
        <a:bodyPr/>
        <a:lstStyle/>
        <a:p>
          <a:r>
            <a:rPr lang="zh-CN" altLang="en-US" dirty="0" smtClean="0"/>
            <a:t>功能可视化</a:t>
          </a:r>
          <a:endParaRPr lang="zh-CN" altLang="en-US" dirty="0"/>
        </a:p>
      </dgm:t>
    </dgm:pt>
    <dgm:pt modelId="{F93C6520-433C-41E4-BB38-E298EE7ABE55}" type="parTrans" cxnId="{D97278BE-5337-443F-AD6B-FC494F451992}">
      <dgm:prSet/>
      <dgm:spPr/>
      <dgm:t>
        <a:bodyPr/>
        <a:lstStyle/>
        <a:p>
          <a:endParaRPr lang="zh-CN" altLang="en-US"/>
        </a:p>
      </dgm:t>
    </dgm:pt>
    <dgm:pt modelId="{0FD71F45-5B5F-4C90-8C26-AF444BDA3F00}" type="sibTrans" cxnId="{D97278BE-5337-443F-AD6B-FC494F451992}">
      <dgm:prSet/>
      <dgm:spPr/>
      <dgm:t>
        <a:bodyPr/>
        <a:lstStyle/>
        <a:p>
          <a:endParaRPr lang="zh-CN" altLang="en-US"/>
        </a:p>
      </dgm:t>
    </dgm:pt>
    <dgm:pt modelId="{317FFF41-F738-43EE-8380-99E25916261B}">
      <dgm:prSet phldrT="[文本]"/>
      <dgm:spPr/>
      <dgm:t>
        <a:bodyPr/>
        <a:lstStyle/>
        <a:p>
          <a:r>
            <a:rPr lang="zh-CN" altLang="en-US" dirty="0" smtClean="0"/>
            <a:t>用户体验</a:t>
          </a:r>
          <a:endParaRPr lang="zh-CN" altLang="en-US" dirty="0"/>
        </a:p>
      </dgm:t>
    </dgm:pt>
    <dgm:pt modelId="{A558A837-C5CC-4956-83C4-1E95FE4D43F6}" type="parTrans" cxnId="{5C091EA8-4252-4BCC-8D6A-449AF6B8BEB8}">
      <dgm:prSet/>
      <dgm:spPr/>
      <dgm:t>
        <a:bodyPr/>
        <a:lstStyle/>
        <a:p>
          <a:endParaRPr lang="zh-CN" altLang="en-US"/>
        </a:p>
      </dgm:t>
    </dgm:pt>
    <dgm:pt modelId="{EBF6FDBE-1014-4198-AFB6-A341F919536B}" type="sibTrans" cxnId="{5C091EA8-4252-4BCC-8D6A-449AF6B8BEB8}">
      <dgm:prSet/>
      <dgm:spPr/>
      <dgm:t>
        <a:bodyPr/>
        <a:lstStyle/>
        <a:p>
          <a:endParaRPr lang="zh-CN" altLang="en-US"/>
        </a:p>
      </dgm:t>
    </dgm:pt>
    <dgm:pt modelId="{2F179699-4D49-4225-8681-FDE9EB7CB53F}">
      <dgm:prSet phldrT="[文本]"/>
      <dgm:spPr/>
      <dgm:t>
        <a:bodyPr/>
        <a:lstStyle/>
        <a:p>
          <a:r>
            <a:rPr lang="zh-CN" altLang="en-US" dirty="0" smtClean="0"/>
            <a:t>动手实践</a:t>
          </a:r>
          <a:endParaRPr lang="zh-CN" altLang="en-US" dirty="0"/>
        </a:p>
      </dgm:t>
    </dgm:pt>
    <dgm:pt modelId="{2CCA6667-8E13-484B-A251-1012FF490613}" type="parTrans" cxnId="{BEF66451-5BD5-4F29-8A52-8EDC2EF7EEC4}">
      <dgm:prSet/>
      <dgm:spPr/>
      <dgm:t>
        <a:bodyPr/>
        <a:lstStyle/>
        <a:p>
          <a:endParaRPr lang="zh-CN" altLang="en-US"/>
        </a:p>
      </dgm:t>
    </dgm:pt>
    <dgm:pt modelId="{3A22DEFD-6A52-4243-8C01-46DF6041E1EB}" type="sibTrans" cxnId="{BEF66451-5BD5-4F29-8A52-8EDC2EF7EEC4}">
      <dgm:prSet/>
      <dgm:spPr/>
      <dgm:t>
        <a:bodyPr/>
        <a:lstStyle/>
        <a:p>
          <a:endParaRPr lang="zh-CN" altLang="en-US"/>
        </a:p>
      </dgm:t>
    </dgm:pt>
    <dgm:pt modelId="{A2A3E324-3337-4BBD-9463-AA74D5D21499}" type="pres">
      <dgm:prSet presAssocID="{5DDB718B-A629-4F49-9F39-2D5EB67D3E7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A852EFF-6DA6-4742-BB03-5A4E14F2A925}" type="pres">
      <dgm:prSet presAssocID="{5DDB718B-A629-4F49-9F39-2D5EB67D3E75}" presName="children" presStyleCnt="0"/>
      <dgm:spPr/>
    </dgm:pt>
    <dgm:pt modelId="{6A7DFA3F-CD30-4AB7-953E-2A2E1FC607D4}" type="pres">
      <dgm:prSet presAssocID="{5DDB718B-A629-4F49-9F39-2D5EB67D3E75}" presName="child1group" presStyleCnt="0"/>
      <dgm:spPr/>
    </dgm:pt>
    <dgm:pt modelId="{84DDFDC8-0691-4CE1-BE8F-6F7016D3C6AC}" type="pres">
      <dgm:prSet presAssocID="{5DDB718B-A629-4F49-9F39-2D5EB67D3E75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B553BB46-9D00-459A-8792-FD82762BDB60}" type="pres">
      <dgm:prSet presAssocID="{5DDB718B-A629-4F49-9F39-2D5EB67D3E75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883A2F-AC4C-4836-9933-5BC21C58F283}" type="pres">
      <dgm:prSet presAssocID="{5DDB718B-A629-4F49-9F39-2D5EB67D3E75}" presName="child2group" presStyleCnt="0"/>
      <dgm:spPr/>
    </dgm:pt>
    <dgm:pt modelId="{9BFAEECD-DF84-402D-A537-20311C0390B6}" type="pres">
      <dgm:prSet presAssocID="{5DDB718B-A629-4F49-9F39-2D5EB67D3E75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FF375F4E-B6C4-4AF0-98DE-EDB175E297E6}" type="pres">
      <dgm:prSet presAssocID="{5DDB718B-A629-4F49-9F39-2D5EB67D3E75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28EF1D-2632-457F-9FBB-731721E0D113}" type="pres">
      <dgm:prSet presAssocID="{5DDB718B-A629-4F49-9F39-2D5EB67D3E75}" presName="child3group" presStyleCnt="0"/>
      <dgm:spPr/>
    </dgm:pt>
    <dgm:pt modelId="{FA6277D8-A0F2-4A4D-AC5D-A9FA8DDC35A5}" type="pres">
      <dgm:prSet presAssocID="{5DDB718B-A629-4F49-9F39-2D5EB67D3E75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092BB59D-0EC1-413E-8F77-040D28E5760F}" type="pres">
      <dgm:prSet presAssocID="{5DDB718B-A629-4F49-9F39-2D5EB67D3E75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47D7B6-CCE0-4B99-92A3-339E9A246F02}" type="pres">
      <dgm:prSet presAssocID="{5DDB718B-A629-4F49-9F39-2D5EB67D3E75}" presName="child4group" presStyleCnt="0"/>
      <dgm:spPr/>
    </dgm:pt>
    <dgm:pt modelId="{6074231E-6C10-4B74-829A-7930C3A5CF69}" type="pres">
      <dgm:prSet presAssocID="{5DDB718B-A629-4F49-9F39-2D5EB67D3E75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0FC5806B-FAAA-473F-B8F4-47B68460AADF}" type="pres">
      <dgm:prSet presAssocID="{5DDB718B-A629-4F49-9F39-2D5EB67D3E75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84E1C7-38EE-4439-985E-224C52754FB4}" type="pres">
      <dgm:prSet presAssocID="{5DDB718B-A629-4F49-9F39-2D5EB67D3E75}" presName="childPlaceholder" presStyleCnt="0"/>
      <dgm:spPr/>
    </dgm:pt>
    <dgm:pt modelId="{BE459FD9-633B-46C2-AF9B-78CBD368F175}" type="pres">
      <dgm:prSet presAssocID="{5DDB718B-A629-4F49-9F39-2D5EB67D3E75}" presName="circle" presStyleCnt="0"/>
      <dgm:spPr/>
    </dgm:pt>
    <dgm:pt modelId="{7439EE98-56A7-4971-AA55-D646B8674FC0}" type="pres">
      <dgm:prSet presAssocID="{5DDB718B-A629-4F49-9F39-2D5EB67D3E75}" presName="quadrant1" presStyleLbl="node1" presStyleIdx="0" presStyleCnt="4" custLinFactNeighborX="-820" custLinFactNeighborY="172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E42E3D-24D9-4DF5-A988-F59BE5229A9E}" type="pres">
      <dgm:prSet presAssocID="{5DDB718B-A629-4F49-9F39-2D5EB67D3E75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BBC6B111-4A28-45AC-9104-5A578B1FF0FE}" type="pres">
      <dgm:prSet presAssocID="{5DDB718B-A629-4F49-9F39-2D5EB67D3E75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A7AF2BA-337C-44C9-BF35-1DC0EBCB5F3F}" type="pres">
      <dgm:prSet presAssocID="{5DDB718B-A629-4F49-9F39-2D5EB67D3E75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B635D93-D46D-4D23-9868-DF406C8C0228}" type="pres">
      <dgm:prSet presAssocID="{5DDB718B-A629-4F49-9F39-2D5EB67D3E75}" presName="quadrantPlaceholder" presStyleCnt="0"/>
      <dgm:spPr/>
    </dgm:pt>
    <dgm:pt modelId="{2A0EEC61-9F3E-4860-9404-8713DA13A716}" type="pres">
      <dgm:prSet presAssocID="{5DDB718B-A629-4F49-9F39-2D5EB67D3E75}" presName="center1" presStyleLbl="fgShp" presStyleIdx="0" presStyleCnt="2"/>
      <dgm:spPr/>
    </dgm:pt>
    <dgm:pt modelId="{31F40F3E-1B1E-44E0-99CA-7823E414D31E}" type="pres">
      <dgm:prSet presAssocID="{5DDB718B-A629-4F49-9F39-2D5EB67D3E75}" presName="center2" presStyleLbl="fgShp" presStyleIdx="1" presStyleCnt="2"/>
      <dgm:spPr/>
    </dgm:pt>
  </dgm:ptLst>
  <dgm:cxnLst>
    <dgm:cxn modelId="{18CF9E8B-3C0B-44ED-93FD-AC59EB260B02}" srcId="{F2D9A72E-AD1A-4419-AB17-590524DB7EC2}" destId="{AAFC4138-D63F-43BA-901A-1A69D55012E1}" srcOrd="0" destOrd="0" parTransId="{7331EBFD-D613-4FA6-8004-DFBB06D3A639}" sibTransId="{C73E53E3-9F56-4E86-8445-0CB6BD191BF7}"/>
    <dgm:cxn modelId="{13E0F766-A8D8-4B9F-854A-F9275D062BB0}" srcId="{F2D9A72E-AD1A-4419-AB17-590524DB7EC2}" destId="{B91A49A3-D66F-4D3A-9EBD-84D6961CEF2A}" srcOrd="2" destOrd="0" parTransId="{225D6E0E-3A3A-47B0-A846-6124B4986686}" sibTransId="{00E5E223-AC2C-4A0B-B7A7-EB260D032F8B}"/>
    <dgm:cxn modelId="{98073330-937A-462A-948F-05468BFF6800}" type="presOf" srcId="{2F179699-4D49-4225-8681-FDE9EB7CB53F}" destId="{092BB59D-0EC1-413E-8F77-040D28E5760F}" srcOrd="1" destOrd="1" presId="urn:microsoft.com/office/officeart/2005/8/layout/cycle4"/>
    <dgm:cxn modelId="{F257B667-BF7A-4E8B-8316-BFEDEDB35079}" srcId="{EF78FDCD-F7A2-4289-8C45-52971D812A8E}" destId="{DFB8017E-9951-47B7-AC77-B8BFF1BDEB73}" srcOrd="1" destOrd="0" parTransId="{9E9E247C-692C-42CE-8BCC-C6D770D60A58}" sibTransId="{EA37B152-902D-4DDC-986F-3E2F9E212DC2}"/>
    <dgm:cxn modelId="{D50A7EA5-9794-4179-870C-1C41171169B5}" srcId="{F2D9A72E-AD1A-4419-AB17-590524DB7EC2}" destId="{31AFD819-24EB-43FE-9D5D-8C62170937CF}" srcOrd="1" destOrd="0" parTransId="{941ABB0A-BBF9-4848-9D41-F72F691F5334}" sibTransId="{A9E919D7-8814-4E89-8081-6BB1350B0E2E}"/>
    <dgm:cxn modelId="{5C091EA8-4252-4BCC-8D6A-449AF6B8BEB8}" srcId="{2A1823EB-C280-4F00-A28D-12BE2A2B42BF}" destId="{317FFF41-F738-43EE-8380-99E25916261B}" srcOrd="2" destOrd="0" parTransId="{A558A837-C5CC-4956-83C4-1E95FE4D43F6}" sibTransId="{EBF6FDBE-1014-4198-AFB6-A341F919536B}"/>
    <dgm:cxn modelId="{ABEA7105-9BB9-443D-BE01-0DA75155FFFF}" srcId="{5DDB718B-A629-4F49-9F39-2D5EB67D3E75}" destId="{F2D9A72E-AD1A-4419-AB17-590524DB7EC2}" srcOrd="1" destOrd="0" parTransId="{44228C24-984D-4D5A-84F4-A2F8B2DDF41E}" sibTransId="{E8AD00D2-F2CF-4008-ABC6-AD631546429F}"/>
    <dgm:cxn modelId="{3E4949E1-C389-46C3-9411-5B0E2213AC19}" srcId="{5DDB718B-A629-4F49-9F39-2D5EB67D3E75}" destId="{2A1823EB-C280-4F00-A28D-12BE2A2B42BF}" srcOrd="0" destOrd="0" parTransId="{FBF7AF7C-0E01-4795-8D18-483640272C85}" sibTransId="{D8F7AF3E-670C-473B-B7A3-3C03E9B4DB05}"/>
    <dgm:cxn modelId="{40E70121-D049-41C8-A48F-42F55C4EC31C}" type="presOf" srcId="{2A1823EB-C280-4F00-A28D-12BE2A2B42BF}" destId="{7439EE98-56A7-4971-AA55-D646B8674FC0}" srcOrd="0" destOrd="0" presId="urn:microsoft.com/office/officeart/2005/8/layout/cycle4"/>
    <dgm:cxn modelId="{72D73583-0D52-489B-9656-8320172CE1E6}" type="presOf" srcId="{2F179699-4D49-4225-8681-FDE9EB7CB53F}" destId="{FA6277D8-A0F2-4A4D-AC5D-A9FA8DDC35A5}" srcOrd="0" destOrd="1" presId="urn:microsoft.com/office/officeart/2005/8/layout/cycle4"/>
    <dgm:cxn modelId="{06557EA8-7BD5-4ABF-8689-41831B81F94B}" type="presOf" srcId="{AAFC4138-D63F-43BA-901A-1A69D55012E1}" destId="{FF375F4E-B6C4-4AF0-98DE-EDB175E297E6}" srcOrd="1" destOrd="0" presId="urn:microsoft.com/office/officeart/2005/8/layout/cycle4"/>
    <dgm:cxn modelId="{68B5CAEE-50CC-49F1-A0C7-E90A0B34D535}" type="presOf" srcId="{5DDB718B-A629-4F49-9F39-2D5EB67D3E75}" destId="{A2A3E324-3337-4BBD-9463-AA74D5D21499}" srcOrd="0" destOrd="0" presId="urn:microsoft.com/office/officeart/2005/8/layout/cycle4"/>
    <dgm:cxn modelId="{BEF66451-5BD5-4F29-8A52-8EDC2EF7EEC4}" srcId="{3F792558-A924-453D-9E15-6316CEEDA161}" destId="{2F179699-4D49-4225-8681-FDE9EB7CB53F}" srcOrd="1" destOrd="0" parTransId="{2CCA6667-8E13-484B-A251-1012FF490613}" sibTransId="{3A22DEFD-6A52-4243-8C01-46DF6041E1EB}"/>
    <dgm:cxn modelId="{951D3704-7C08-4FC5-85B6-3C5C34FF497B}" srcId="{2A1823EB-C280-4F00-A28D-12BE2A2B42BF}" destId="{4F1E3F75-7559-4B8B-8123-AC5CD8F03957}" srcOrd="0" destOrd="0" parTransId="{4B8491A6-AD51-4883-9033-F46B02431682}" sibTransId="{E0B49A38-B236-4BEC-A9FC-8A45485286B7}"/>
    <dgm:cxn modelId="{DE3CE2FE-FB54-4CCB-8B95-37557026119B}" srcId="{EF78FDCD-F7A2-4289-8C45-52971D812A8E}" destId="{E0BED4A3-E12D-4554-9CA7-AA9BA582BF10}" srcOrd="0" destOrd="0" parTransId="{0815DEDF-092D-4296-A118-BD2242F76A6A}" sibTransId="{D7BE22DB-CBC2-4E27-98A3-0DFF9354B989}"/>
    <dgm:cxn modelId="{176167DC-FAD5-4F8B-B3EC-CD6F31D41FB7}" type="presOf" srcId="{317FFF41-F738-43EE-8380-99E25916261B}" destId="{84DDFDC8-0691-4CE1-BE8F-6F7016D3C6AC}" srcOrd="0" destOrd="2" presId="urn:microsoft.com/office/officeart/2005/8/layout/cycle4"/>
    <dgm:cxn modelId="{9242E14B-AE28-46AC-AE7E-1BBDF7357E05}" type="presOf" srcId="{26A8B329-D53D-40A4-BF2D-845C0908402F}" destId="{B553BB46-9D00-459A-8792-FD82762BDB60}" srcOrd="1" destOrd="1" presId="urn:microsoft.com/office/officeart/2005/8/layout/cycle4"/>
    <dgm:cxn modelId="{D97278BE-5337-443F-AD6B-FC494F451992}" srcId="{2A1823EB-C280-4F00-A28D-12BE2A2B42BF}" destId="{26A8B329-D53D-40A4-BF2D-845C0908402F}" srcOrd="1" destOrd="0" parTransId="{F93C6520-433C-41E4-BB38-E298EE7ABE55}" sibTransId="{0FD71F45-5B5F-4C90-8C26-AF444BDA3F00}"/>
    <dgm:cxn modelId="{A2B07A7F-E4F2-4D34-9429-E1B9E1E92C10}" type="presOf" srcId="{31AFD819-24EB-43FE-9D5D-8C62170937CF}" destId="{9BFAEECD-DF84-402D-A537-20311C0390B6}" srcOrd="0" destOrd="1" presId="urn:microsoft.com/office/officeart/2005/8/layout/cycle4"/>
    <dgm:cxn modelId="{10B7F441-3DD8-4932-B285-FF695E921E5E}" type="presOf" srcId="{317FFF41-F738-43EE-8380-99E25916261B}" destId="{B553BB46-9D00-459A-8792-FD82762BDB60}" srcOrd="1" destOrd="2" presId="urn:microsoft.com/office/officeart/2005/8/layout/cycle4"/>
    <dgm:cxn modelId="{F917BC5B-2E4D-40C5-A0CE-71BA0965E850}" type="presOf" srcId="{4F1E3F75-7559-4B8B-8123-AC5CD8F03957}" destId="{84DDFDC8-0691-4CE1-BE8F-6F7016D3C6AC}" srcOrd="0" destOrd="0" presId="urn:microsoft.com/office/officeart/2005/8/layout/cycle4"/>
    <dgm:cxn modelId="{39B9696E-A6F2-4DB7-B2D0-C842DD70D293}" type="presOf" srcId="{26A8B329-D53D-40A4-BF2D-845C0908402F}" destId="{84DDFDC8-0691-4CE1-BE8F-6F7016D3C6AC}" srcOrd="0" destOrd="1" presId="urn:microsoft.com/office/officeart/2005/8/layout/cycle4"/>
    <dgm:cxn modelId="{708B34BE-60DC-49A3-B68E-18E65BF2E7E1}" type="presOf" srcId="{E0BED4A3-E12D-4554-9CA7-AA9BA582BF10}" destId="{6074231E-6C10-4B74-829A-7930C3A5CF69}" srcOrd="0" destOrd="0" presId="urn:microsoft.com/office/officeart/2005/8/layout/cycle4"/>
    <dgm:cxn modelId="{2339332F-3962-46A4-92EF-1AAC6958D672}" srcId="{3F792558-A924-453D-9E15-6316CEEDA161}" destId="{99DCF38D-B266-4308-B478-4BDA413A793A}" srcOrd="0" destOrd="0" parTransId="{D04E713D-22F8-43A8-BC5D-ACD69F5451AA}" sibTransId="{9AC771AA-ABC2-4C06-9AE3-76069A675E48}"/>
    <dgm:cxn modelId="{447ED2B2-16C6-466A-8AA6-5CEA736BA55E}" type="presOf" srcId="{DFB8017E-9951-47B7-AC77-B8BFF1BDEB73}" destId="{0FC5806B-FAAA-473F-B8F4-47B68460AADF}" srcOrd="1" destOrd="1" presId="urn:microsoft.com/office/officeart/2005/8/layout/cycle4"/>
    <dgm:cxn modelId="{47B1B407-BA70-43EB-B4C9-866CAE674F6B}" type="presOf" srcId="{3F792558-A924-453D-9E15-6316CEEDA161}" destId="{BBC6B111-4A28-45AC-9104-5A578B1FF0FE}" srcOrd="0" destOrd="0" presId="urn:microsoft.com/office/officeart/2005/8/layout/cycle4"/>
    <dgm:cxn modelId="{90FAA63E-A16D-4229-9829-685E4B120FD3}" type="presOf" srcId="{99DCF38D-B266-4308-B478-4BDA413A793A}" destId="{092BB59D-0EC1-413E-8F77-040D28E5760F}" srcOrd="1" destOrd="0" presId="urn:microsoft.com/office/officeart/2005/8/layout/cycle4"/>
    <dgm:cxn modelId="{DA42CAAC-455B-4650-B7C7-D153B5139F0A}" type="presOf" srcId="{4F1E3F75-7559-4B8B-8123-AC5CD8F03957}" destId="{B553BB46-9D00-459A-8792-FD82762BDB60}" srcOrd="1" destOrd="0" presId="urn:microsoft.com/office/officeart/2005/8/layout/cycle4"/>
    <dgm:cxn modelId="{FF581EB1-B34B-4A58-8CE8-AA057BC1EBAC}" srcId="{5DDB718B-A629-4F49-9F39-2D5EB67D3E75}" destId="{3F792558-A924-453D-9E15-6316CEEDA161}" srcOrd="2" destOrd="0" parTransId="{E8F44EF5-2563-4B13-9EB2-26E7A1961418}" sibTransId="{FAAE75EA-324D-491B-9FBD-F805983DA83D}"/>
    <dgm:cxn modelId="{B1CB25DF-FC1D-42EB-ABF7-6C38EC8B0F5B}" type="presOf" srcId="{99DCF38D-B266-4308-B478-4BDA413A793A}" destId="{FA6277D8-A0F2-4A4D-AC5D-A9FA8DDC35A5}" srcOrd="0" destOrd="0" presId="urn:microsoft.com/office/officeart/2005/8/layout/cycle4"/>
    <dgm:cxn modelId="{2BCB88C2-C396-49B8-BC20-0FCFB0DCD93C}" type="presOf" srcId="{EF78FDCD-F7A2-4289-8C45-52971D812A8E}" destId="{1A7AF2BA-337C-44C9-BF35-1DC0EBCB5F3F}" srcOrd="0" destOrd="0" presId="urn:microsoft.com/office/officeart/2005/8/layout/cycle4"/>
    <dgm:cxn modelId="{550C3155-67DE-473A-B65D-0A03A9A0CAD4}" type="presOf" srcId="{F2D9A72E-AD1A-4419-AB17-590524DB7EC2}" destId="{58E42E3D-24D9-4DF5-A988-F59BE5229A9E}" srcOrd="0" destOrd="0" presId="urn:microsoft.com/office/officeart/2005/8/layout/cycle4"/>
    <dgm:cxn modelId="{5B2B0D39-1F92-4BC5-BE9D-346B5BA3CCBC}" type="presOf" srcId="{31AFD819-24EB-43FE-9D5D-8C62170937CF}" destId="{FF375F4E-B6C4-4AF0-98DE-EDB175E297E6}" srcOrd="1" destOrd="1" presId="urn:microsoft.com/office/officeart/2005/8/layout/cycle4"/>
    <dgm:cxn modelId="{5A0C345D-9659-4169-9158-1C91022BCFFB}" type="presOf" srcId="{B91A49A3-D66F-4D3A-9EBD-84D6961CEF2A}" destId="{9BFAEECD-DF84-402D-A537-20311C0390B6}" srcOrd="0" destOrd="2" presId="urn:microsoft.com/office/officeart/2005/8/layout/cycle4"/>
    <dgm:cxn modelId="{E5A8302C-7480-411B-965F-9DE7F06DE8A0}" type="presOf" srcId="{B91A49A3-D66F-4D3A-9EBD-84D6961CEF2A}" destId="{FF375F4E-B6C4-4AF0-98DE-EDB175E297E6}" srcOrd="1" destOrd="2" presId="urn:microsoft.com/office/officeart/2005/8/layout/cycle4"/>
    <dgm:cxn modelId="{170DE6E6-C42A-4BE6-845F-7FD7F8B3A250}" srcId="{5DDB718B-A629-4F49-9F39-2D5EB67D3E75}" destId="{EF78FDCD-F7A2-4289-8C45-52971D812A8E}" srcOrd="3" destOrd="0" parTransId="{EC59E847-4EF6-470A-9833-902ED5CAF119}" sibTransId="{B0841AA2-92AE-47B7-8DA8-0763B28D3BD7}"/>
    <dgm:cxn modelId="{D01302D3-FDD5-4B98-9603-FAD4C3B5AC38}" type="presOf" srcId="{AAFC4138-D63F-43BA-901A-1A69D55012E1}" destId="{9BFAEECD-DF84-402D-A537-20311C0390B6}" srcOrd="0" destOrd="0" presId="urn:microsoft.com/office/officeart/2005/8/layout/cycle4"/>
    <dgm:cxn modelId="{F6A557EE-CBBF-4CFE-8009-F177F902879A}" type="presOf" srcId="{E0BED4A3-E12D-4554-9CA7-AA9BA582BF10}" destId="{0FC5806B-FAAA-473F-B8F4-47B68460AADF}" srcOrd="1" destOrd="0" presId="urn:microsoft.com/office/officeart/2005/8/layout/cycle4"/>
    <dgm:cxn modelId="{1CE3F5DE-F68A-42E0-92E7-A94949238AA2}" type="presOf" srcId="{DFB8017E-9951-47B7-AC77-B8BFF1BDEB73}" destId="{6074231E-6C10-4B74-829A-7930C3A5CF69}" srcOrd="0" destOrd="1" presId="urn:microsoft.com/office/officeart/2005/8/layout/cycle4"/>
    <dgm:cxn modelId="{510B205E-2401-489E-B394-FB5B2A25911F}" type="presParOf" srcId="{A2A3E324-3337-4BBD-9463-AA74D5D21499}" destId="{8A852EFF-6DA6-4742-BB03-5A4E14F2A925}" srcOrd="0" destOrd="0" presId="urn:microsoft.com/office/officeart/2005/8/layout/cycle4"/>
    <dgm:cxn modelId="{FA6C505F-1987-43A1-986A-229CE61826AD}" type="presParOf" srcId="{8A852EFF-6DA6-4742-BB03-5A4E14F2A925}" destId="{6A7DFA3F-CD30-4AB7-953E-2A2E1FC607D4}" srcOrd="0" destOrd="0" presId="urn:microsoft.com/office/officeart/2005/8/layout/cycle4"/>
    <dgm:cxn modelId="{3D92DCB3-9602-4BF2-A415-B98E6CD59E6F}" type="presParOf" srcId="{6A7DFA3F-CD30-4AB7-953E-2A2E1FC607D4}" destId="{84DDFDC8-0691-4CE1-BE8F-6F7016D3C6AC}" srcOrd="0" destOrd="0" presId="urn:microsoft.com/office/officeart/2005/8/layout/cycle4"/>
    <dgm:cxn modelId="{AC7FFDEF-5D70-4F20-84A4-0A1772040E57}" type="presParOf" srcId="{6A7DFA3F-CD30-4AB7-953E-2A2E1FC607D4}" destId="{B553BB46-9D00-459A-8792-FD82762BDB60}" srcOrd="1" destOrd="0" presId="urn:microsoft.com/office/officeart/2005/8/layout/cycle4"/>
    <dgm:cxn modelId="{06D9A7C3-3279-4B28-835C-87D10C2E1A3F}" type="presParOf" srcId="{8A852EFF-6DA6-4742-BB03-5A4E14F2A925}" destId="{BB883A2F-AC4C-4836-9933-5BC21C58F283}" srcOrd="1" destOrd="0" presId="urn:microsoft.com/office/officeart/2005/8/layout/cycle4"/>
    <dgm:cxn modelId="{5122B013-40A7-47BF-B379-F84386DBD3C7}" type="presParOf" srcId="{BB883A2F-AC4C-4836-9933-5BC21C58F283}" destId="{9BFAEECD-DF84-402D-A537-20311C0390B6}" srcOrd="0" destOrd="0" presId="urn:microsoft.com/office/officeart/2005/8/layout/cycle4"/>
    <dgm:cxn modelId="{5A797477-0E81-49F5-BB3E-A980E7985E1C}" type="presParOf" srcId="{BB883A2F-AC4C-4836-9933-5BC21C58F283}" destId="{FF375F4E-B6C4-4AF0-98DE-EDB175E297E6}" srcOrd="1" destOrd="0" presId="urn:microsoft.com/office/officeart/2005/8/layout/cycle4"/>
    <dgm:cxn modelId="{6E1729CB-F03D-440B-9A96-0245EE8CE5B9}" type="presParOf" srcId="{8A852EFF-6DA6-4742-BB03-5A4E14F2A925}" destId="{2A28EF1D-2632-457F-9FBB-731721E0D113}" srcOrd="2" destOrd="0" presId="urn:microsoft.com/office/officeart/2005/8/layout/cycle4"/>
    <dgm:cxn modelId="{FDC76CE4-8ADB-46BB-91B3-265DBCA324F3}" type="presParOf" srcId="{2A28EF1D-2632-457F-9FBB-731721E0D113}" destId="{FA6277D8-A0F2-4A4D-AC5D-A9FA8DDC35A5}" srcOrd="0" destOrd="0" presId="urn:microsoft.com/office/officeart/2005/8/layout/cycle4"/>
    <dgm:cxn modelId="{984E5EF7-000C-4874-8668-3E5FAFB4C07C}" type="presParOf" srcId="{2A28EF1D-2632-457F-9FBB-731721E0D113}" destId="{092BB59D-0EC1-413E-8F77-040D28E5760F}" srcOrd="1" destOrd="0" presId="urn:microsoft.com/office/officeart/2005/8/layout/cycle4"/>
    <dgm:cxn modelId="{30CEC0FC-D7B2-475C-AF68-67AFEAD5E3C3}" type="presParOf" srcId="{8A852EFF-6DA6-4742-BB03-5A4E14F2A925}" destId="{2147D7B6-CCE0-4B99-92A3-339E9A246F02}" srcOrd="3" destOrd="0" presId="urn:microsoft.com/office/officeart/2005/8/layout/cycle4"/>
    <dgm:cxn modelId="{8C941D67-9655-4424-87CF-7C2834E7C4E6}" type="presParOf" srcId="{2147D7B6-CCE0-4B99-92A3-339E9A246F02}" destId="{6074231E-6C10-4B74-829A-7930C3A5CF69}" srcOrd="0" destOrd="0" presId="urn:microsoft.com/office/officeart/2005/8/layout/cycle4"/>
    <dgm:cxn modelId="{CBD0E28D-F3C1-47BB-9A43-C52109D8ACF7}" type="presParOf" srcId="{2147D7B6-CCE0-4B99-92A3-339E9A246F02}" destId="{0FC5806B-FAAA-473F-B8F4-47B68460AADF}" srcOrd="1" destOrd="0" presId="urn:microsoft.com/office/officeart/2005/8/layout/cycle4"/>
    <dgm:cxn modelId="{CE900381-2EA0-4AF5-8BB6-47568D7D21F6}" type="presParOf" srcId="{8A852EFF-6DA6-4742-BB03-5A4E14F2A925}" destId="{6C84E1C7-38EE-4439-985E-224C52754FB4}" srcOrd="4" destOrd="0" presId="urn:microsoft.com/office/officeart/2005/8/layout/cycle4"/>
    <dgm:cxn modelId="{CBE72DED-B7CE-4433-83D0-01A933F651E8}" type="presParOf" srcId="{A2A3E324-3337-4BBD-9463-AA74D5D21499}" destId="{BE459FD9-633B-46C2-AF9B-78CBD368F175}" srcOrd="1" destOrd="0" presId="urn:microsoft.com/office/officeart/2005/8/layout/cycle4"/>
    <dgm:cxn modelId="{50B2927A-5D01-42B7-8B71-4BA3104B3917}" type="presParOf" srcId="{BE459FD9-633B-46C2-AF9B-78CBD368F175}" destId="{7439EE98-56A7-4971-AA55-D646B8674FC0}" srcOrd="0" destOrd="0" presId="urn:microsoft.com/office/officeart/2005/8/layout/cycle4"/>
    <dgm:cxn modelId="{C1B6B86C-7346-4293-BBFA-3A7957983ACC}" type="presParOf" srcId="{BE459FD9-633B-46C2-AF9B-78CBD368F175}" destId="{58E42E3D-24D9-4DF5-A988-F59BE5229A9E}" srcOrd="1" destOrd="0" presId="urn:microsoft.com/office/officeart/2005/8/layout/cycle4"/>
    <dgm:cxn modelId="{87FBB4F2-447B-4CBF-918F-8EC4878B6851}" type="presParOf" srcId="{BE459FD9-633B-46C2-AF9B-78CBD368F175}" destId="{BBC6B111-4A28-45AC-9104-5A578B1FF0FE}" srcOrd="2" destOrd="0" presId="urn:microsoft.com/office/officeart/2005/8/layout/cycle4"/>
    <dgm:cxn modelId="{EAF46FF9-A4DE-4759-9C79-76DE9E970112}" type="presParOf" srcId="{BE459FD9-633B-46C2-AF9B-78CBD368F175}" destId="{1A7AF2BA-337C-44C9-BF35-1DC0EBCB5F3F}" srcOrd="3" destOrd="0" presId="urn:microsoft.com/office/officeart/2005/8/layout/cycle4"/>
    <dgm:cxn modelId="{62D27593-279F-497B-A04E-0B827DBCFF54}" type="presParOf" srcId="{BE459FD9-633B-46C2-AF9B-78CBD368F175}" destId="{6B635D93-D46D-4D23-9868-DF406C8C0228}" srcOrd="4" destOrd="0" presId="urn:microsoft.com/office/officeart/2005/8/layout/cycle4"/>
    <dgm:cxn modelId="{BA86402F-B7C1-4658-8EA9-3E6D81E52028}" type="presParOf" srcId="{A2A3E324-3337-4BBD-9463-AA74D5D21499}" destId="{2A0EEC61-9F3E-4860-9404-8713DA13A716}" srcOrd="2" destOrd="0" presId="urn:microsoft.com/office/officeart/2005/8/layout/cycle4"/>
    <dgm:cxn modelId="{5C18A288-0451-43D2-9C82-61F8DB535D65}" type="presParOf" srcId="{A2A3E324-3337-4BBD-9463-AA74D5D21499}" destId="{31F40F3E-1B1E-44E0-99CA-7823E414D31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277D8-A0F2-4A4D-AC5D-A9FA8DDC35A5}">
      <dsp:nvSpPr>
        <dsp:cNvPr id="0" name=""/>
        <dsp:cNvSpPr/>
      </dsp:nvSpPr>
      <dsp:spPr>
        <a:xfrm>
          <a:off x="4001804" y="3306831"/>
          <a:ext cx="2402315" cy="1556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搜索文档资料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动手实践</a:t>
          </a:r>
          <a:endParaRPr lang="zh-CN" altLang="en-US" sz="1400" kern="1200" dirty="0"/>
        </a:p>
      </dsp:txBody>
      <dsp:txXfrm>
        <a:off x="4756683" y="3730054"/>
        <a:ext cx="1613252" cy="1098748"/>
      </dsp:txXfrm>
    </dsp:sp>
    <dsp:sp modelId="{6074231E-6C10-4B74-829A-7930C3A5CF69}">
      <dsp:nvSpPr>
        <dsp:cNvPr id="0" name=""/>
        <dsp:cNvSpPr/>
      </dsp:nvSpPr>
      <dsp:spPr>
        <a:xfrm>
          <a:off x="82237" y="3306831"/>
          <a:ext cx="2402315" cy="1556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规范的制定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代码融合与重构</a:t>
          </a:r>
          <a:endParaRPr lang="zh-CN" altLang="en-US" sz="1400" kern="1200" dirty="0"/>
        </a:p>
      </dsp:txBody>
      <dsp:txXfrm>
        <a:off x="116421" y="3730054"/>
        <a:ext cx="1613252" cy="1098748"/>
      </dsp:txXfrm>
    </dsp:sp>
    <dsp:sp modelId="{9BFAEECD-DF84-402D-A537-20311C0390B6}">
      <dsp:nvSpPr>
        <dsp:cNvPr id="0" name=""/>
        <dsp:cNvSpPr/>
      </dsp:nvSpPr>
      <dsp:spPr>
        <a:xfrm>
          <a:off x="4001804" y="0"/>
          <a:ext cx="2402315" cy="1556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UDP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/>
            <a:t>TCP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网络</a:t>
          </a:r>
          <a:r>
            <a:rPr lang="en-US" altLang="zh-CN" sz="1400" kern="1200" dirty="0" smtClean="0"/>
            <a:t>API</a:t>
          </a:r>
          <a:r>
            <a:rPr lang="zh-CN" altLang="en-US" sz="1400" kern="1200" dirty="0" smtClean="0"/>
            <a:t>的调用</a:t>
          </a:r>
          <a:endParaRPr lang="zh-CN" altLang="en-US" sz="1400" kern="1200" dirty="0"/>
        </a:p>
      </dsp:txBody>
      <dsp:txXfrm>
        <a:off x="4756683" y="34184"/>
        <a:ext cx="1613252" cy="1098748"/>
      </dsp:txXfrm>
    </dsp:sp>
    <dsp:sp modelId="{84DDFDC8-0691-4CE1-BE8F-6F7016D3C6AC}">
      <dsp:nvSpPr>
        <dsp:cNvPr id="0" name=""/>
        <dsp:cNvSpPr/>
      </dsp:nvSpPr>
      <dsp:spPr>
        <a:xfrm>
          <a:off x="82237" y="0"/>
          <a:ext cx="2402315" cy="1556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审美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功能可视化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用户体验</a:t>
          </a:r>
          <a:endParaRPr lang="zh-CN" altLang="en-US" sz="1400" kern="1200" dirty="0"/>
        </a:p>
      </dsp:txBody>
      <dsp:txXfrm>
        <a:off x="116421" y="34184"/>
        <a:ext cx="1613252" cy="1098748"/>
      </dsp:txXfrm>
    </dsp:sp>
    <dsp:sp modelId="{7439EE98-56A7-4971-AA55-D646B8674FC0}">
      <dsp:nvSpPr>
        <dsp:cNvPr id="0" name=""/>
        <dsp:cNvSpPr/>
      </dsp:nvSpPr>
      <dsp:spPr>
        <a:xfrm>
          <a:off x="1071609" y="313449"/>
          <a:ext cx="2105673" cy="210567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界面</a:t>
          </a:r>
          <a:endParaRPr lang="zh-CN" altLang="en-US" sz="2700" kern="1200" dirty="0"/>
        </a:p>
      </dsp:txBody>
      <dsp:txXfrm>
        <a:off x="1688346" y="930186"/>
        <a:ext cx="1488936" cy="1488936"/>
      </dsp:txXfrm>
    </dsp:sp>
    <dsp:sp modelId="{58E42E3D-24D9-4DF5-A988-F59BE5229A9E}">
      <dsp:nvSpPr>
        <dsp:cNvPr id="0" name=""/>
        <dsp:cNvSpPr/>
      </dsp:nvSpPr>
      <dsp:spPr>
        <a:xfrm rot="5400000">
          <a:off x="3291808" y="277190"/>
          <a:ext cx="2105673" cy="210567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网络</a:t>
          </a:r>
          <a:endParaRPr lang="zh-CN" altLang="en-US" sz="2700" kern="1200" dirty="0"/>
        </a:p>
      </dsp:txBody>
      <dsp:txXfrm rot="-5400000">
        <a:off x="3291808" y="893927"/>
        <a:ext cx="1488936" cy="1488936"/>
      </dsp:txXfrm>
    </dsp:sp>
    <dsp:sp modelId="{BBC6B111-4A28-45AC-9104-5A578B1FF0FE}">
      <dsp:nvSpPr>
        <dsp:cNvPr id="0" name=""/>
        <dsp:cNvSpPr/>
      </dsp:nvSpPr>
      <dsp:spPr>
        <a:xfrm rot="10800000">
          <a:off x="3291808" y="2480123"/>
          <a:ext cx="2105673" cy="210567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快速学习能力</a:t>
          </a:r>
          <a:endParaRPr lang="zh-CN" altLang="en-US" sz="2700" kern="1200" dirty="0"/>
        </a:p>
      </dsp:txBody>
      <dsp:txXfrm rot="10800000">
        <a:off x="3291808" y="2480123"/>
        <a:ext cx="1488936" cy="1488936"/>
      </dsp:txXfrm>
    </dsp:sp>
    <dsp:sp modelId="{1A7AF2BA-337C-44C9-BF35-1DC0EBCB5F3F}">
      <dsp:nvSpPr>
        <dsp:cNvPr id="0" name=""/>
        <dsp:cNvSpPr/>
      </dsp:nvSpPr>
      <dsp:spPr>
        <a:xfrm rot="16200000">
          <a:off x="1088875" y="2480123"/>
          <a:ext cx="2105673" cy="2105673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团队协作</a:t>
          </a:r>
          <a:endParaRPr lang="zh-CN" altLang="en-US" sz="2700" kern="1200" dirty="0"/>
        </a:p>
      </dsp:txBody>
      <dsp:txXfrm rot="5400000">
        <a:off x="1705612" y="2480123"/>
        <a:ext cx="1488936" cy="1488936"/>
      </dsp:txXfrm>
    </dsp:sp>
    <dsp:sp modelId="{2A0EEC61-9F3E-4860-9404-8713DA13A716}">
      <dsp:nvSpPr>
        <dsp:cNvPr id="0" name=""/>
        <dsp:cNvSpPr/>
      </dsp:nvSpPr>
      <dsp:spPr>
        <a:xfrm>
          <a:off x="2879670" y="1993824"/>
          <a:ext cx="727016" cy="63218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40F3E-1B1E-44E0-99CA-7823E414D31E}">
      <dsp:nvSpPr>
        <dsp:cNvPr id="0" name=""/>
        <dsp:cNvSpPr/>
      </dsp:nvSpPr>
      <dsp:spPr>
        <a:xfrm rot="10800000">
          <a:off x="2879670" y="2236974"/>
          <a:ext cx="727016" cy="63218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200A8-213D-40FC-B5BB-1529FEFC9AF8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69F45-82CC-473B-B0F6-6B7FED4CC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2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69F45-82CC-473B-B0F6-6B7FED4CC5E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1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69F45-82CC-473B-B0F6-6B7FED4CC5E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434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69F45-82CC-473B-B0F6-6B7FED4CC5E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43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211113"/>
            <a:ext cx="2186601" cy="898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2492829" y="6379029"/>
            <a:ext cx="9699171" cy="1197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492829" y="838202"/>
            <a:ext cx="1994365" cy="76199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2492829" y="290435"/>
            <a:ext cx="3120893" cy="53572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9319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926969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 userDrawn="1"/>
        </p:nvSpPr>
        <p:spPr>
          <a:xfrm rot="5400000">
            <a:off x="293519" y="176214"/>
            <a:ext cx="1200152" cy="84772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10"/>
          <p:cNvCxnSpPr/>
          <p:nvPr userDrawn="1"/>
        </p:nvCxnSpPr>
        <p:spPr>
          <a:xfrm>
            <a:off x="1595524" y="690265"/>
            <a:ext cx="38176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1557424" y="249882"/>
            <a:ext cx="38100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TETLE HERE</a:t>
            </a:r>
            <a:endParaRPr lang="zh-CN" altLang="en-US" dirty="0"/>
          </a:p>
        </p:txBody>
      </p:sp>
      <p:sp>
        <p:nvSpPr>
          <p:cNvPr id="7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588795" y="309265"/>
            <a:ext cx="609600" cy="419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013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  <p:sldLayoutId id="2147483705" r:id="rId23"/>
    <p:sldLayoutId id="2147483706" r:id="rId24"/>
    <p:sldLayoutId id="214748370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      </a:t>
            </a:r>
            <a:r>
              <a:rPr kumimoji="1" lang="en-US" altLang="zh-CN" dirty="0" err="1"/>
              <a:t>ChatMore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409183" y="3092832"/>
            <a:ext cx="8084654" cy="588643"/>
          </a:xfrm>
        </p:spPr>
        <p:txBody>
          <a:bodyPr/>
          <a:lstStyle/>
          <a:p>
            <a:r>
              <a:rPr kumimoji="1" lang="zh-CN" altLang="en-US" dirty="0"/>
              <a:t>局域网通讯软件的设计与实现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2298508"/>
          </a:xfrm>
        </p:spPr>
        <p:txBody>
          <a:bodyPr/>
          <a:lstStyle/>
          <a:p>
            <a:endParaRPr kumimoji="1" lang="en-US" altLang="zh-CN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kumimoji="1" lang="zh-CN" alt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组长：田健鲲  学号：</a:t>
            </a:r>
            <a:r>
              <a:rPr kumimoji="1" lang="en-US" altLang="zh-CN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201673010</a:t>
            </a:r>
          </a:p>
          <a:p>
            <a:r>
              <a:rPr kumimoji="1" lang="zh-CN" alt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组员：于靖达  学号： </a:t>
            </a:r>
            <a:r>
              <a:rPr kumimoji="1" lang="en-US" altLang="zh-CN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201673011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485" y="327081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3AD2C47B-7C42-4A53-97CD-AC98A7D74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504334"/>
            <a:ext cx="5302783" cy="721395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项目简介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726E50-129C-4E0D-B8DA-8D184DAE600A}"/>
              </a:ext>
            </a:extLst>
          </p:cNvPr>
          <p:cNvSpPr/>
          <p:nvPr/>
        </p:nvSpPr>
        <p:spPr>
          <a:xfrm>
            <a:off x="870822" y="1518797"/>
            <a:ext cx="2667718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smtClean="0">
                <a:solidFill>
                  <a:schemeClr val="accent1"/>
                </a:solidFill>
              </a:rPr>
              <a:t>4 </a:t>
            </a:r>
            <a:r>
              <a:rPr lang="zh-CN" altLang="en-US" sz="2800" b="1" smtClean="0">
                <a:solidFill>
                  <a:schemeClr val="accent1"/>
                </a:solidFill>
              </a:rPr>
              <a:t>局部</a:t>
            </a:r>
            <a:r>
              <a:rPr lang="zh-CN" altLang="en-US" sz="2800" b="1" dirty="0">
                <a:solidFill>
                  <a:schemeClr val="accent1"/>
                </a:solidFill>
              </a:rPr>
              <a:t>功能模块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47E3493-8D5C-49AE-9522-28BDC25B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624" y="1678216"/>
            <a:ext cx="5514751" cy="48707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6649D60-E92F-4707-8DC6-83AA2E3EE5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425" y="16893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3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二、 设计与实现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455774" y="1613241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21513" y="1636100"/>
            <a:ext cx="69762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类图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367" y="161324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01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1A8325F-CA7B-4E15-A450-C440D6D01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84" y="1636100"/>
            <a:ext cx="6247207" cy="403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92712" y="1561681"/>
            <a:ext cx="221246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1.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登陆模块流程图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4299E0B8-BE13-427F-BAA5-F9AB7705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81" y="1324667"/>
            <a:ext cx="3904762" cy="553333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8C3E5884-EB73-4324-8036-5AC664BA5E4D}"/>
              </a:ext>
            </a:extLst>
          </p:cNvPr>
          <p:cNvSpPr/>
          <p:nvPr/>
        </p:nvSpPr>
        <p:spPr>
          <a:xfrm flipV="1">
            <a:off x="443103" y="255377"/>
            <a:ext cx="76573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B4A99705-46A0-4F67-92A1-C1F347FA02F0}"/>
              </a:ext>
            </a:extLst>
          </p:cNvPr>
          <p:cNvSpPr/>
          <p:nvPr/>
        </p:nvSpPr>
        <p:spPr>
          <a:xfrm>
            <a:off x="1198945" y="458799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流程图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3CEE8327-7233-4A69-A5FB-EBF0F9D43153}"/>
              </a:ext>
            </a:extLst>
          </p:cNvPr>
          <p:cNvSpPr/>
          <p:nvPr/>
        </p:nvSpPr>
        <p:spPr>
          <a:xfrm>
            <a:off x="382696" y="255377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56094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22289" y="1350860"/>
            <a:ext cx="221246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群聊模块流程图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E982879-8A8F-46A9-BFA3-72AC0F36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680" y="1238790"/>
            <a:ext cx="6419850" cy="51911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40FAF55-E3D8-4702-87FD-14C2D5EE46EA}"/>
              </a:ext>
            </a:extLst>
          </p:cNvPr>
          <p:cNvSpPr/>
          <p:nvPr/>
        </p:nvSpPr>
        <p:spPr>
          <a:xfrm flipV="1">
            <a:off x="443103" y="255377"/>
            <a:ext cx="76573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2E32ADC8-32B1-4557-9A31-15A2B3E0D9AA}"/>
              </a:ext>
            </a:extLst>
          </p:cNvPr>
          <p:cNvSpPr/>
          <p:nvPr/>
        </p:nvSpPr>
        <p:spPr>
          <a:xfrm>
            <a:off x="1208842" y="278236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流程图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CDFC84D-BB9F-4DAB-BE63-2960B1C77DD0}"/>
              </a:ext>
            </a:extLst>
          </p:cNvPr>
          <p:cNvSpPr/>
          <p:nvPr/>
        </p:nvSpPr>
        <p:spPr>
          <a:xfrm>
            <a:off x="382696" y="255377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3977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22289" y="1350860"/>
            <a:ext cx="221246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3.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私聊模块流程图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41BC278A-1A8A-4BC2-85D8-7B583EDC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2175549"/>
            <a:ext cx="8896350" cy="36004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953F6659-8736-4C38-9A29-923A53A92A5E}"/>
              </a:ext>
            </a:extLst>
          </p:cNvPr>
          <p:cNvSpPr/>
          <p:nvPr/>
        </p:nvSpPr>
        <p:spPr>
          <a:xfrm flipV="1">
            <a:off x="443103" y="255377"/>
            <a:ext cx="76573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41E9DF0-2CC8-4593-9D96-FD1716A8229F}"/>
              </a:ext>
            </a:extLst>
          </p:cNvPr>
          <p:cNvSpPr/>
          <p:nvPr/>
        </p:nvSpPr>
        <p:spPr>
          <a:xfrm>
            <a:off x="1208842" y="278236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流程图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0FD42ED0-D541-41A3-847F-2F9A4353EF05}"/>
              </a:ext>
            </a:extLst>
          </p:cNvPr>
          <p:cNvSpPr/>
          <p:nvPr/>
        </p:nvSpPr>
        <p:spPr>
          <a:xfrm>
            <a:off x="382696" y="255377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84428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22289" y="1350860"/>
            <a:ext cx="2543459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4.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文件传输流程图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C0208CD-4780-4124-8F57-152BD65B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1" y="1350860"/>
            <a:ext cx="2190750" cy="5219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0ED064C-AE62-4159-AEA6-9E2895EEC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5" y="1824623"/>
            <a:ext cx="2600325" cy="34480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E7F7C25-8C9F-4A77-B962-C2C8F5BE71DE}"/>
              </a:ext>
            </a:extLst>
          </p:cNvPr>
          <p:cNvSpPr/>
          <p:nvPr/>
        </p:nvSpPr>
        <p:spPr>
          <a:xfrm flipV="1">
            <a:off x="443103" y="255377"/>
            <a:ext cx="76573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8462589-221C-4A62-9DB7-6387B4E2B2C4}"/>
              </a:ext>
            </a:extLst>
          </p:cNvPr>
          <p:cNvSpPr/>
          <p:nvPr/>
        </p:nvSpPr>
        <p:spPr>
          <a:xfrm>
            <a:off x="1208842" y="278236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流程图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DAD90C5-61BC-4190-ADC5-C96B93497A78}"/>
              </a:ext>
            </a:extLst>
          </p:cNvPr>
          <p:cNvSpPr/>
          <p:nvPr/>
        </p:nvSpPr>
        <p:spPr>
          <a:xfrm>
            <a:off x="382696" y="255377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909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成员分工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790210" y="1927236"/>
            <a:ext cx="1627009" cy="1294271"/>
            <a:chOff x="719950" y="2925838"/>
            <a:chExt cx="2444455" cy="996498"/>
          </a:xfrm>
        </p:grpSpPr>
        <p:sp>
          <p:nvSpPr>
            <p:cNvPr id="7" name="矩形 6"/>
            <p:cNvSpPr/>
            <p:nvPr/>
          </p:nvSpPr>
          <p:spPr>
            <a:xfrm>
              <a:off x="1953816" y="3468880"/>
              <a:ext cx="1210589" cy="4534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成员分工</a:t>
              </a:r>
              <a:endParaRPr lang="en-US" altLang="zh-CN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9950" y="2925838"/>
              <a:ext cx="184731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endParaRPr lang="en-US" altLang="zh-CN" sz="4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20" y="167787"/>
            <a:ext cx="896190" cy="902286"/>
          </a:xfrm>
          <a:prstGeom prst="rect">
            <a:avLst/>
          </a:prstGeom>
        </p:spPr>
      </p:pic>
      <p:sp>
        <p:nvSpPr>
          <p:cNvPr id="13" name="文本框 8"/>
          <p:cNvSpPr txBox="1"/>
          <p:nvPr/>
        </p:nvSpPr>
        <p:spPr>
          <a:xfrm>
            <a:off x="4476646" y="3668231"/>
            <a:ext cx="2517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1. </a:t>
            </a:r>
            <a:r>
              <a:rPr lang="zh-CN" altLang="zh-CN" sz="1600" dirty="0"/>
              <a:t>角色：组长</a:t>
            </a:r>
          </a:p>
          <a:p>
            <a:r>
              <a:rPr lang="en-US" altLang="zh-CN" sz="1600" dirty="0"/>
              <a:t>2. </a:t>
            </a:r>
            <a:r>
              <a:rPr lang="zh-CN" altLang="zh-CN" sz="1600" dirty="0"/>
              <a:t>任务：</a:t>
            </a:r>
            <a:r>
              <a:rPr lang="en-US" altLang="zh-CN" sz="1600" dirty="0"/>
              <a:t>UI</a:t>
            </a:r>
            <a:r>
              <a:rPr lang="zh-CN" altLang="zh-CN" sz="1600" dirty="0"/>
              <a:t>界面编程以及聊天机器人的网络编程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32873" y="3175788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田健鲲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60397" y="3175788"/>
            <a:ext cx="50206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8" name="文本框 8"/>
          <p:cNvSpPr txBox="1"/>
          <p:nvPr/>
        </p:nvSpPr>
        <p:spPr>
          <a:xfrm>
            <a:off x="8516001" y="3668231"/>
            <a:ext cx="25176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600" dirty="0"/>
              <a:t>角色：组员</a:t>
            </a:r>
          </a:p>
          <a:p>
            <a:r>
              <a:rPr lang="zh-CN" altLang="zh-CN" sz="1600" dirty="0"/>
              <a:t>任务：</a:t>
            </a:r>
            <a:r>
              <a:rPr lang="en-US" altLang="zh-CN" sz="1600" dirty="0"/>
              <a:t>UDP/TCP</a:t>
            </a:r>
            <a:r>
              <a:rPr lang="zh-CN" altLang="zh-CN" sz="1600" dirty="0"/>
              <a:t>网络编程，实现局域网聊天与文件上传功能。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572228" y="3175788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于靖达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99752" y="3175788"/>
            <a:ext cx="50206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2" name="矩形 1"/>
          <p:cNvSpPr/>
          <p:nvPr/>
        </p:nvSpPr>
        <p:spPr>
          <a:xfrm>
            <a:off x="1203975" y="2381256"/>
            <a:ext cx="470000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21" name="矩形 20"/>
          <p:cNvSpPr/>
          <p:nvPr/>
        </p:nvSpPr>
        <p:spPr>
          <a:xfrm flipV="1">
            <a:off x="1228591" y="2328216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</a:p>
        </p:txBody>
      </p:sp>
    </p:spTree>
    <p:extLst>
      <p:ext uri="{BB962C8B-B14F-4D97-AF65-F5344CB8AC3E}">
        <p14:creationId xmlns:p14="http://schemas.microsoft.com/office/powerpoint/2010/main" val="422352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920620" y="2353408"/>
            <a:ext cx="3333917" cy="1865126"/>
            <a:chOff x="1081341" y="2400601"/>
            <a:chExt cx="3333917" cy="1865126"/>
          </a:xfrm>
        </p:grpSpPr>
        <p:sp>
          <p:nvSpPr>
            <p:cNvPr id="5" name="矩形 4"/>
            <p:cNvSpPr/>
            <p:nvPr/>
          </p:nvSpPr>
          <p:spPr>
            <a:xfrm flipV="1">
              <a:off x="1141748" y="2400601"/>
              <a:ext cx="765739" cy="457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8"/>
            <p:cNvSpPr txBox="1"/>
            <p:nvPr/>
          </p:nvSpPr>
          <p:spPr>
            <a:xfrm>
              <a:off x="1897590" y="2893044"/>
              <a:ext cx="2517668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登录界面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聊天室界面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私聊界面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53817" y="2445762"/>
              <a:ext cx="982961" cy="45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UI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界面</a:t>
              </a:r>
              <a:endParaRPr lang="en-US" altLang="zh-CN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81341" y="2400601"/>
              <a:ext cx="81624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4">
                      <a:lumMod val="75000"/>
                    </a:schemeClr>
                  </a:solidFill>
                </a:rPr>
                <a:t>02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20" y="167787"/>
            <a:ext cx="896190" cy="902286"/>
          </a:xfrm>
          <a:prstGeom prst="rect">
            <a:avLst/>
          </a:prstGeom>
        </p:spPr>
      </p:pic>
      <p:pic>
        <p:nvPicPr>
          <p:cNvPr id="1026" name="Picture 2" descr="C:\Users\Lenovo\Desktop\ChatMore\lo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531" y="1273018"/>
            <a:ext cx="3791087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novo\Desktop\ChatMore\login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39" y="1282543"/>
            <a:ext cx="393192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2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207868" y="1693799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40510" y="1693799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项目简介</a:t>
            </a:r>
            <a:endParaRPr kumimoji="1" lang="en-US" altLang="zh-CN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07868" y="2602755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138271" y="2602755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设计与实现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7216039" y="3501432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8148681" y="3476679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成员分工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7236820" y="4343582"/>
            <a:ext cx="932642" cy="634634"/>
          </a:xfrm>
        </p:spPr>
        <p:txBody>
          <a:bodyPr/>
          <a:lstStyle/>
          <a:p>
            <a:r>
              <a:rPr kumimoji="1" lang="en-US" altLang="zh-CN" smtClean="0"/>
              <a:t>04</a:t>
            </a:r>
            <a:endParaRPr kumimoji="1" lang="zh-CN" altLang="en-US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8138271" y="4384038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81341" y="2400601"/>
            <a:ext cx="3333917" cy="1865126"/>
            <a:chOff x="1081341" y="2400601"/>
            <a:chExt cx="3333917" cy="1865126"/>
          </a:xfrm>
        </p:grpSpPr>
        <p:sp>
          <p:nvSpPr>
            <p:cNvPr id="5" name="矩形 4"/>
            <p:cNvSpPr/>
            <p:nvPr/>
          </p:nvSpPr>
          <p:spPr>
            <a:xfrm flipV="1">
              <a:off x="1141748" y="2400601"/>
              <a:ext cx="765739" cy="457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8"/>
            <p:cNvSpPr txBox="1"/>
            <p:nvPr/>
          </p:nvSpPr>
          <p:spPr>
            <a:xfrm>
              <a:off x="1897590" y="2893044"/>
              <a:ext cx="2517668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登录界面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聊天室界面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私聊界面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53817" y="2445762"/>
              <a:ext cx="982961" cy="45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UI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界面</a:t>
              </a:r>
              <a:endParaRPr lang="en-US" altLang="zh-CN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81341" y="2400601"/>
              <a:ext cx="81624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4">
                      <a:lumMod val="75000"/>
                    </a:schemeClr>
                  </a:solidFill>
                </a:rPr>
                <a:t>02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20" y="167787"/>
            <a:ext cx="896190" cy="902286"/>
          </a:xfrm>
          <a:prstGeom prst="rect">
            <a:avLst/>
          </a:prstGeom>
        </p:spPr>
      </p:pic>
      <p:pic>
        <p:nvPicPr>
          <p:cNvPr id="2052" name="Picture 4" descr="C:\Users\Lenovo\Desktop\ChatMore\chatro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735" y="940353"/>
            <a:ext cx="707136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xmlns="" id="{D9CE3E90-6941-4C4C-BE8C-5A6D47343F12}"/>
              </a:ext>
            </a:extLst>
          </p:cNvPr>
          <p:cNvSpPr/>
          <p:nvPr/>
        </p:nvSpPr>
        <p:spPr>
          <a:xfrm>
            <a:off x="4173166" y="4562272"/>
            <a:ext cx="1177047" cy="4572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072ECAE-06E2-43F1-AA32-8112009BA0DE}"/>
              </a:ext>
            </a:extLst>
          </p:cNvPr>
          <p:cNvSpPr txBox="1"/>
          <p:nvPr/>
        </p:nvSpPr>
        <p:spPr>
          <a:xfrm>
            <a:off x="3057824" y="4582184"/>
            <a:ext cx="123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用户列表</a:t>
            </a: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xmlns="" id="{CFA8AEBA-380B-40E5-8876-1B315E68C288}"/>
              </a:ext>
            </a:extLst>
          </p:cNvPr>
          <p:cNvSpPr/>
          <p:nvPr/>
        </p:nvSpPr>
        <p:spPr>
          <a:xfrm>
            <a:off x="9591473" y="585149"/>
            <a:ext cx="476655" cy="107974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1AA5C96-2E06-44A2-B936-5C1A35949B27}"/>
              </a:ext>
            </a:extLst>
          </p:cNvPr>
          <p:cNvSpPr txBox="1"/>
          <p:nvPr/>
        </p:nvSpPr>
        <p:spPr>
          <a:xfrm>
            <a:off x="8915155" y="229961"/>
            <a:ext cx="149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消息接收框</a:t>
            </a:r>
          </a:p>
        </p:txBody>
      </p:sp>
      <p:sp>
        <p:nvSpPr>
          <p:cNvPr id="22" name="箭头: 上 21">
            <a:extLst>
              <a:ext uri="{FF2B5EF4-FFF2-40B4-BE49-F238E27FC236}">
                <a16:creationId xmlns:a16="http://schemas.microsoft.com/office/drawing/2014/main" xmlns="" id="{8B43E464-C9EF-4008-89AF-AC892D32D464}"/>
              </a:ext>
            </a:extLst>
          </p:cNvPr>
          <p:cNvSpPr/>
          <p:nvPr/>
        </p:nvSpPr>
        <p:spPr>
          <a:xfrm>
            <a:off x="9426101" y="5406065"/>
            <a:ext cx="476655" cy="866786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0CADC0D8-7A05-49E7-9E71-99A5DBD2B4E1}"/>
              </a:ext>
            </a:extLst>
          </p:cNvPr>
          <p:cNvSpPr txBox="1"/>
          <p:nvPr/>
        </p:nvSpPr>
        <p:spPr>
          <a:xfrm>
            <a:off x="8959173" y="6304002"/>
            <a:ext cx="208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消息编辑框</a:t>
            </a:r>
          </a:p>
        </p:txBody>
      </p:sp>
    </p:spTree>
    <p:extLst>
      <p:ext uri="{BB962C8B-B14F-4D97-AF65-F5344CB8AC3E}">
        <p14:creationId xmlns:p14="http://schemas.microsoft.com/office/powerpoint/2010/main" val="423024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81341" y="2400601"/>
            <a:ext cx="3333917" cy="1865126"/>
            <a:chOff x="1081341" y="2400601"/>
            <a:chExt cx="3333917" cy="1865126"/>
          </a:xfrm>
        </p:grpSpPr>
        <p:sp>
          <p:nvSpPr>
            <p:cNvPr id="5" name="矩形 4"/>
            <p:cNvSpPr/>
            <p:nvPr/>
          </p:nvSpPr>
          <p:spPr>
            <a:xfrm flipV="1">
              <a:off x="1141748" y="2400601"/>
              <a:ext cx="765739" cy="457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8"/>
            <p:cNvSpPr txBox="1"/>
            <p:nvPr/>
          </p:nvSpPr>
          <p:spPr>
            <a:xfrm>
              <a:off x="1897590" y="2893044"/>
              <a:ext cx="2517668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登录界面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聊天室界面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私聊界面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53817" y="2445762"/>
              <a:ext cx="982961" cy="45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UI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界面</a:t>
              </a:r>
              <a:endParaRPr lang="en-US" altLang="zh-CN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81341" y="2400601"/>
              <a:ext cx="81624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4">
                      <a:lumMod val="75000"/>
                    </a:schemeClr>
                  </a:solidFill>
                </a:rPr>
                <a:t>02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20" y="167787"/>
            <a:ext cx="896190" cy="902286"/>
          </a:xfrm>
          <a:prstGeom prst="rect">
            <a:avLst/>
          </a:prstGeom>
        </p:spPr>
      </p:pic>
      <p:pic>
        <p:nvPicPr>
          <p:cNvPr id="3074" name="Picture 2" descr="C:\Users\Lenovo\Desktop\ChatMore\silia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465" y="1193372"/>
            <a:ext cx="46291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24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聊天机器人实现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sp>
        <p:nvSpPr>
          <p:cNvPr id="15" name="右箭头标注 14"/>
          <p:cNvSpPr/>
          <p:nvPr/>
        </p:nvSpPr>
        <p:spPr>
          <a:xfrm>
            <a:off x="556645" y="1673643"/>
            <a:ext cx="2853964" cy="767516"/>
          </a:xfrm>
          <a:prstGeom prst="rightArrowCallout">
            <a:avLst>
              <a:gd name="adj1" fmla="val 34231"/>
              <a:gd name="adj2" fmla="val 25000"/>
              <a:gd name="adj3" fmla="val 36538"/>
              <a:gd name="adj4" fmla="val 808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向网站提出请求</a:t>
            </a:r>
          </a:p>
        </p:txBody>
      </p:sp>
      <p:sp>
        <p:nvSpPr>
          <p:cNvPr id="20" name="矩形 19"/>
          <p:cNvSpPr/>
          <p:nvPr/>
        </p:nvSpPr>
        <p:spPr>
          <a:xfrm>
            <a:off x="322289" y="6035072"/>
            <a:ext cx="2296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endParaRPr lang="zh-CN" altLang="en-US" sz="2000" b="1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099" name="Picture 3" descr="C:\Users\Lenovo\Desktop\bol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979" y="2309542"/>
            <a:ext cx="6735261" cy="318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645" y="2842941"/>
            <a:ext cx="2628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在图灵机器人官网建造聊天机器人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利用</a:t>
            </a:r>
            <a:r>
              <a:rPr lang="en-US" altLang="zh-CN" dirty="0"/>
              <a:t>API</a:t>
            </a:r>
            <a:r>
              <a:rPr lang="zh-CN" altLang="en-US" dirty="0"/>
              <a:t>接口、密钥、</a:t>
            </a:r>
            <a:r>
              <a:rPr lang="en-US" altLang="zh-CN" dirty="0"/>
              <a:t>URL</a:t>
            </a:r>
            <a:r>
              <a:rPr lang="zh-CN" altLang="en-US" dirty="0"/>
              <a:t>等信息，根据发送的消息，向机器人发消息</a:t>
            </a:r>
          </a:p>
        </p:txBody>
      </p:sp>
    </p:spTree>
    <p:extLst>
      <p:ext uri="{BB962C8B-B14F-4D97-AF65-F5344CB8AC3E}">
        <p14:creationId xmlns:p14="http://schemas.microsoft.com/office/powerpoint/2010/main" val="17060743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聊天机器人实现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sp>
        <p:nvSpPr>
          <p:cNvPr id="16" name="右箭头标注 15"/>
          <p:cNvSpPr/>
          <p:nvPr/>
        </p:nvSpPr>
        <p:spPr>
          <a:xfrm>
            <a:off x="987449" y="1756782"/>
            <a:ext cx="2854800" cy="767516"/>
          </a:xfrm>
          <a:prstGeom prst="rightArrowCallout">
            <a:avLst>
              <a:gd name="adj1" fmla="val 34231"/>
              <a:gd name="adj2" fmla="val 25000"/>
              <a:gd name="adj3" fmla="val 36538"/>
              <a:gd name="adj4" fmla="val 808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处理收到的消息</a:t>
            </a:r>
          </a:p>
        </p:txBody>
      </p:sp>
      <p:sp>
        <p:nvSpPr>
          <p:cNvPr id="20" name="矩形 19"/>
          <p:cNvSpPr/>
          <p:nvPr/>
        </p:nvSpPr>
        <p:spPr>
          <a:xfrm>
            <a:off x="322289" y="6035072"/>
            <a:ext cx="2296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endParaRPr lang="zh-CN" altLang="en-US" sz="2000" b="1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10609" y="6035072"/>
            <a:ext cx="2296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核心代码</a:t>
            </a:r>
          </a:p>
        </p:txBody>
      </p:sp>
      <p:sp>
        <p:nvSpPr>
          <p:cNvPr id="23" name="矩形 22"/>
          <p:cNvSpPr/>
          <p:nvPr/>
        </p:nvSpPr>
        <p:spPr>
          <a:xfrm>
            <a:off x="9528125" y="6035072"/>
            <a:ext cx="2296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会话界面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用户端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)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098" name="Picture 2" descr="C:\Users\Lenovo\Desktop\bolt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85" y="1493520"/>
            <a:ext cx="5733989" cy="474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6760" y="2849880"/>
            <a:ext cx="3811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解析网站回复的</a:t>
            </a:r>
            <a:r>
              <a:rPr lang="en-US" altLang="zh-CN" dirty="0" err="1"/>
              <a:t>json</a:t>
            </a:r>
            <a:r>
              <a:rPr lang="zh-CN" altLang="en-US" dirty="0"/>
              <a:t>格式的文本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得到有效信息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展示在对话框中</a:t>
            </a:r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7AC0635E-917B-46A2-92A7-8EE0D5B09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	</a:t>
            </a:r>
            <a:r>
              <a:rPr lang="zh-CN" altLang="en-US" dirty="0"/>
              <a:t>局域网聊天功能实现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9A9DA05-944A-4873-A22C-86E5981C7152}"/>
              </a:ext>
            </a:extLst>
          </p:cNvPr>
          <p:cNvSpPr txBox="1"/>
          <p:nvPr/>
        </p:nvSpPr>
        <p:spPr>
          <a:xfrm>
            <a:off x="7541443" y="1694840"/>
            <a:ext cx="300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通过定义一个枚举量来区分不同的报文，从而在发送时发送不同的格式，并在接收时进行不同的操作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BB2CFB8A-69DE-4107-B325-D831F7A59B94}"/>
              </a:ext>
            </a:extLst>
          </p:cNvPr>
          <p:cNvSpPr txBox="1"/>
          <p:nvPr/>
        </p:nvSpPr>
        <p:spPr>
          <a:xfrm>
            <a:off x="7541443" y="4390720"/>
            <a:ext cx="300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2.</a:t>
            </a:r>
            <a:r>
              <a:rPr lang="zh-CN" altLang="en-US" sz="1600" dirty="0"/>
              <a:t>私聊的实现方式和群聊大致相同，区别在于使用与群聊不同的端口建立套接字，并且使用</a:t>
            </a:r>
            <a:r>
              <a:rPr lang="en-US" altLang="zh-CN" sz="1600" dirty="0"/>
              <a:t>UDP</a:t>
            </a:r>
            <a:r>
              <a:rPr lang="zh-CN" altLang="en-US" sz="1600" dirty="0"/>
              <a:t>单播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10F32E52-6118-498D-B6AA-1C0FBA5A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36" y="1694840"/>
            <a:ext cx="5734051" cy="41516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5568246-5B69-4716-9B6D-832A6E008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62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7AC0635E-917B-46A2-92A7-8EE0D5B09B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	</a:t>
            </a:r>
            <a:r>
              <a:rPr lang="zh-CN" altLang="en-US" dirty="0"/>
              <a:t>文件传输功能实现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7AF7ED9-C385-45CD-A2DB-73B39CBFB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38" y="2288861"/>
            <a:ext cx="2986350" cy="15261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5A9FA0B-5C24-454B-88FC-3948C3DEEF83}"/>
              </a:ext>
            </a:extLst>
          </p:cNvPr>
          <p:cNvSpPr txBox="1"/>
          <p:nvPr/>
        </p:nvSpPr>
        <p:spPr>
          <a:xfrm>
            <a:off x="6344239" y="2073897"/>
            <a:ext cx="4440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服务端会通过</a:t>
            </a:r>
            <a:r>
              <a:rPr lang="en-US" altLang="zh-CN" dirty="0"/>
              <a:t>UDP</a:t>
            </a:r>
            <a:r>
              <a:rPr lang="zh-CN" altLang="en-US" dirty="0"/>
              <a:t>广播向客户机发送消息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客户机同意传输之后会建立套接字与服务端建立连接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服务端发现新连接之后会开始传输文件，完成后关闭套接字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26EC565-DBE3-44E1-ABD9-0F095B284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39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项目总结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项目总结</a:t>
            </a:r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476175481"/>
              </p:ext>
            </p:extLst>
          </p:nvPr>
        </p:nvGraphicFramePr>
        <p:xfrm>
          <a:off x="2032000" y="719666"/>
          <a:ext cx="6486358" cy="486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40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项目简介</a:t>
            </a:r>
          </a:p>
        </p:txBody>
      </p:sp>
      <p:sp>
        <p:nvSpPr>
          <p:cNvPr id="4" name="矩形 3"/>
          <p:cNvSpPr/>
          <p:nvPr/>
        </p:nvSpPr>
        <p:spPr>
          <a:xfrm>
            <a:off x="1068786" y="1580324"/>
            <a:ext cx="123142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</a:rPr>
              <a:t>1 </a:t>
            </a:r>
            <a:r>
              <a:rPr lang="zh-CN" altLang="en-US" sz="2800" b="1" dirty="0">
                <a:solidFill>
                  <a:schemeClr val="accent1"/>
                </a:solidFill>
              </a:rPr>
              <a:t>概述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68786" y="2591875"/>
            <a:ext cx="9641792" cy="27884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zh-CN" altLang="zh-CN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项目名称</a:t>
            </a:r>
            <a:r>
              <a:rPr lang="zh-CN" altLang="en-US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：</a:t>
            </a:r>
            <a:r>
              <a:rPr lang="en-US" altLang="zh-CN" sz="2400" dirty="0" err="1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ChatMore</a:t>
            </a:r>
            <a:r>
              <a:rPr lang="zh-CN" altLang="en-US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；</a:t>
            </a:r>
            <a:r>
              <a:rPr lang="zh-CN" altLang="zh-CN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类型</a:t>
            </a:r>
            <a:r>
              <a:rPr lang="zh-CN" altLang="en-US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：局域网</a:t>
            </a:r>
            <a:r>
              <a:rPr lang="zh-CN" altLang="zh-CN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通讯软件</a:t>
            </a:r>
            <a:endParaRPr lang="en-US" altLang="zh-CN" sz="2400" b="0" cap="none" spc="0" dirty="0">
              <a:ln w="0"/>
              <a:solidFill>
                <a:srgbClr val="1E83B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zh-CN" altLang="en-US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基础功能：</a:t>
            </a:r>
            <a:r>
              <a:rPr lang="zh-CN" altLang="zh-CN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登录时的身份验证、</a:t>
            </a:r>
            <a:r>
              <a:rPr lang="zh-CN" altLang="en-US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局域网</a:t>
            </a:r>
            <a:r>
              <a:rPr lang="zh-CN" altLang="zh-CN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群聊、收发文件</a:t>
            </a:r>
            <a:r>
              <a:rPr lang="zh-CN" altLang="en-US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、私聊</a:t>
            </a:r>
            <a:endParaRPr lang="en-US" altLang="zh-CN" sz="2400" dirty="0">
              <a:ln w="0"/>
              <a:solidFill>
                <a:srgbClr val="1E83B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zh-CN" altLang="en-US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扩展功能：</a:t>
            </a:r>
            <a:r>
              <a:rPr lang="zh-CN" altLang="zh-CN" sz="2400" dirty="0">
                <a:ln w="0"/>
                <a:solidFill>
                  <a:srgbClr val="1E83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字体样式更换、音效播放、聊天机器人陪聊</a:t>
            </a:r>
            <a:endParaRPr lang="en-US" altLang="zh-CN" sz="2400" dirty="0">
              <a:ln w="0"/>
              <a:solidFill>
                <a:srgbClr val="1E83B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endParaRPr lang="en-US" altLang="zh-CN" sz="2400" dirty="0">
              <a:ln w="0"/>
              <a:solidFill>
                <a:srgbClr val="1E83B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2400" b="0" cap="none" spc="0" dirty="0">
              <a:ln w="0"/>
              <a:solidFill>
                <a:srgbClr val="1E83B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F52A3286-C0A5-4B4C-A9E1-28F926D5B125}"/>
              </a:ext>
            </a:extLst>
          </p:cNvPr>
          <p:cNvSpPr/>
          <p:nvPr/>
        </p:nvSpPr>
        <p:spPr>
          <a:xfrm>
            <a:off x="1068786" y="5582917"/>
            <a:ext cx="184731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endParaRPr lang="en-US" altLang="zh-CN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项目简介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2971025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60" y="3463468"/>
            <a:ext cx="251766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操作系统：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windows10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虚拟机：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windows7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94987" y="2971025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</a:rPr>
              <a:t>测试环境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297102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2971025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5" y="3463468"/>
            <a:ext cx="2517668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两台主机构成局域网：本机与虚拟机模拟实现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34342" y="2971025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演示思路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297102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81641" y="1824164"/>
            <a:ext cx="1949573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</a:rPr>
              <a:t>2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</a:rPr>
              <a:t>演示视频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项目简介</a:t>
            </a:r>
          </a:p>
        </p:txBody>
      </p:sp>
      <p:sp>
        <p:nvSpPr>
          <p:cNvPr id="4" name="矩形 3"/>
          <p:cNvSpPr/>
          <p:nvPr/>
        </p:nvSpPr>
        <p:spPr>
          <a:xfrm>
            <a:off x="1068786" y="1580324"/>
            <a:ext cx="2667718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</a:rPr>
              <a:t>3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</a:rPr>
              <a:t>整体功能模块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F52A3286-C0A5-4B4C-A9E1-28F926D5B125}"/>
              </a:ext>
            </a:extLst>
          </p:cNvPr>
          <p:cNvSpPr/>
          <p:nvPr/>
        </p:nvSpPr>
        <p:spPr>
          <a:xfrm>
            <a:off x="1068786" y="5582917"/>
            <a:ext cx="184731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endParaRPr lang="en-US" altLang="zh-CN" sz="2800" b="1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C9EC112-9E52-4961-BB77-4EC02BBD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999" y="1879284"/>
            <a:ext cx="5160001" cy="452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3AD2C47B-7C42-4A53-97CD-AC98A7D74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504334"/>
            <a:ext cx="5302783" cy="721395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项目简介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726E50-129C-4E0D-B8DA-8D184DAE600A}"/>
              </a:ext>
            </a:extLst>
          </p:cNvPr>
          <p:cNvSpPr/>
          <p:nvPr/>
        </p:nvSpPr>
        <p:spPr>
          <a:xfrm>
            <a:off x="870822" y="1518797"/>
            <a:ext cx="2667718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</a:rPr>
              <a:t>4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</a:rPr>
              <a:t>局部功能模块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EE07AAF-571D-43FD-8C89-A9FFA34D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675" y="1896676"/>
            <a:ext cx="3076650" cy="4384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0711861-4BA9-4008-9B21-67F7484E13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项目简介</a:t>
            </a:r>
          </a:p>
        </p:txBody>
      </p:sp>
      <p:sp>
        <p:nvSpPr>
          <p:cNvPr id="4" name="矩形 3"/>
          <p:cNvSpPr/>
          <p:nvPr/>
        </p:nvSpPr>
        <p:spPr>
          <a:xfrm>
            <a:off x="1068786" y="1580324"/>
            <a:ext cx="2667718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</a:rPr>
              <a:t>4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 </a:t>
            </a:r>
            <a:r>
              <a:rPr lang="zh-CN" altLang="en-US" sz="2800" b="1" dirty="0">
                <a:solidFill>
                  <a:schemeClr val="accent1"/>
                </a:solidFill>
              </a:rPr>
              <a:t>局部功能模块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F52A3286-C0A5-4B4C-A9E1-28F926D5B125}"/>
              </a:ext>
            </a:extLst>
          </p:cNvPr>
          <p:cNvSpPr/>
          <p:nvPr/>
        </p:nvSpPr>
        <p:spPr>
          <a:xfrm>
            <a:off x="1068786" y="5582917"/>
            <a:ext cx="184731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endParaRPr lang="en-US" altLang="zh-CN" sz="2800" b="1" dirty="0">
              <a:solidFill>
                <a:schemeClr val="accen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1A4BE32-7C73-447B-AC08-63D07313B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65" y="1580324"/>
            <a:ext cx="9014319" cy="48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3AD2C47B-7C42-4A53-97CD-AC98A7D74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2289" y="504334"/>
            <a:ext cx="5302783" cy="721395"/>
          </a:xfrm>
        </p:spPr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项目简介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34A9832-FF97-494F-80E0-C3B8434B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754" y="1817758"/>
            <a:ext cx="7236711" cy="45359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F726E50-129C-4E0D-B8DA-8D184DAE600A}"/>
              </a:ext>
            </a:extLst>
          </p:cNvPr>
          <p:cNvSpPr/>
          <p:nvPr/>
        </p:nvSpPr>
        <p:spPr>
          <a:xfrm>
            <a:off x="880249" y="1518797"/>
            <a:ext cx="2667718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</a:rPr>
              <a:t>4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 </a:t>
            </a:r>
            <a:r>
              <a:rPr lang="zh-CN" altLang="en-US" sz="2800" b="1" dirty="0" smtClean="0">
                <a:solidFill>
                  <a:schemeClr val="accent1"/>
                </a:solidFill>
              </a:rPr>
              <a:t>局部功能</a:t>
            </a:r>
            <a:r>
              <a:rPr lang="zh-CN" altLang="en-US" sz="2800" b="1" dirty="0">
                <a:solidFill>
                  <a:schemeClr val="accent1"/>
                </a:solidFill>
              </a:rPr>
              <a:t>模块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6A7EF20-00FC-4967-9BEE-A94FB52F89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74" y="16893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2303</TotalTime>
  <Words>509</Words>
  <Application>Microsoft Office PowerPoint</Application>
  <PresentationFormat>自定义</PresentationFormat>
  <Paragraphs>133</Paragraphs>
  <Slides>28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Windows 用户</cp:lastModifiedBy>
  <cp:revision>343</cp:revision>
  <dcterms:created xsi:type="dcterms:W3CDTF">2015-08-18T02:51:41Z</dcterms:created>
  <dcterms:modified xsi:type="dcterms:W3CDTF">2018-07-19T02:53:29Z</dcterms:modified>
</cp:coreProperties>
</file>